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969" r:id="rId2"/>
    <p:sldMasterId id="2147493327" r:id="rId3"/>
  </p:sldMasterIdLst>
  <p:notesMasterIdLst>
    <p:notesMasterId r:id="rId37"/>
  </p:notesMasterIdLst>
  <p:handoutMasterIdLst>
    <p:handoutMasterId r:id="rId38"/>
  </p:handoutMasterIdLst>
  <p:sldIdLst>
    <p:sldId id="366" r:id="rId4"/>
    <p:sldId id="388" r:id="rId5"/>
    <p:sldId id="420" r:id="rId6"/>
    <p:sldId id="427" r:id="rId7"/>
    <p:sldId id="430" r:id="rId8"/>
    <p:sldId id="461" r:id="rId9"/>
    <p:sldId id="418" r:id="rId10"/>
    <p:sldId id="428" r:id="rId11"/>
    <p:sldId id="426" r:id="rId12"/>
    <p:sldId id="431" r:id="rId13"/>
    <p:sldId id="429" r:id="rId14"/>
    <p:sldId id="433" r:id="rId15"/>
    <p:sldId id="455" r:id="rId16"/>
    <p:sldId id="425" r:id="rId17"/>
    <p:sldId id="441" r:id="rId18"/>
    <p:sldId id="267" r:id="rId19"/>
    <p:sldId id="258" r:id="rId20"/>
    <p:sldId id="274" r:id="rId21"/>
    <p:sldId id="275" r:id="rId22"/>
    <p:sldId id="263" r:id="rId23"/>
    <p:sldId id="458" r:id="rId24"/>
    <p:sldId id="463" r:id="rId25"/>
    <p:sldId id="442" r:id="rId26"/>
    <p:sldId id="465" r:id="rId27"/>
    <p:sldId id="438" r:id="rId28"/>
    <p:sldId id="466" r:id="rId29"/>
    <p:sldId id="444" r:id="rId30"/>
    <p:sldId id="445" r:id="rId31"/>
    <p:sldId id="460" r:id="rId32"/>
    <p:sldId id="459" r:id="rId33"/>
    <p:sldId id="440" r:id="rId34"/>
    <p:sldId id="457" r:id="rId35"/>
    <p:sldId id="467" r:id="rId36"/>
  </p:sldIdLst>
  <p:sldSz cx="9144000" cy="6858000" type="screen4x3"/>
  <p:notesSz cx="6797675" cy="9926638"/>
  <p:defaultTextStyle>
    <a:defPPr>
      <a:defRPr lang="ja-JP"/>
    </a:defPPr>
    <a:lvl1pPr algn="l" rtl="0" fontAlgn="base">
      <a:spcBef>
        <a:spcPct val="0"/>
      </a:spcBef>
      <a:spcAft>
        <a:spcPct val="0"/>
      </a:spcAft>
      <a:defRPr kumimoji="1" b="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b="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b="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b="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b="1" kern="1200">
        <a:solidFill>
          <a:schemeClr val="tx1"/>
        </a:solidFill>
        <a:latin typeface="Arial" charset="0"/>
        <a:ea typeface="ＭＳ Ｐゴシック" charset="-128"/>
        <a:cs typeface="+mn-cs"/>
      </a:defRPr>
    </a:lvl5pPr>
    <a:lvl6pPr marL="2286000" algn="l" defTabSz="914400" rtl="0" eaLnBrk="1" latinLnBrk="0" hangingPunct="1">
      <a:defRPr kumimoji="1" b="1" kern="1200">
        <a:solidFill>
          <a:schemeClr val="tx1"/>
        </a:solidFill>
        <a:latin typeface="Arial" charset="0"/>
        <a:ea typeface="ＭＳ Ｐゴシック" charset="-128"/>
        <a:cs typeface="+mn-cs"/>
      </a:defRPr>
    </a:lvl6pPr>
    <a:lvl7pPr marL="2743200" algn="l" defTabSz="914400" rtl="0" eaLnBrk="1" latinLnBrk="0" hangingPunct="1">
      <a:defRPr kumimoji="1" b="1" kern="1200">
        <a:solidFill>
          <a:schemeClr val="tx1"/>
        </a:solidFill>
        <a:latin typeface="Arial" charset="0"/>
        <a:ea typeface="ＭＳ Ｐゴシック" charset="-128"/>
        <a:cs typeface="+mn-cs"/>
      </a:defRPr>
    </a:lvl7pPr>
    <a:lvl8pPr marL="3200400" algn="l" defTabSz="914400" rtl="0" eaLnBrk="1" latinLnBrk="0" hangingPunct="1">
      <a:defRPr kumimoji="1" b="1" kern="1200">
        <a:solidFill>
          <a:schemeClr val="tx1"/>
        </a:solidFill>
        <a:latin typeface="Arial" charset="0"/>
        <a:ea typeface="ＭＳ Ｐゴシック" charset="-128"/>
        <a:cs typeface="+mn-cs"/>
      </a:defRPr>
    </a:lvl8pPr>
    <a:lvl9pPr marL="3657600" algn="l" defTabSz="914400" rtl="0" eaLnBrk="1" latinLnBrk="0" hangingPunct="1">
      <a:defRPr kumimoji="1" b="1" kern="1200">
        <a:solidFill>
          <a:schemeClr val="tx1"/>
        </a:solidFill>
        <a:latin typeface="Arial" charset="0"/>
        <a:ea typeface="ＭＳ Ｐゴシック" charset="-128"/>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33CC"/>
    <a:srgbClr val="009900"/>
    <a:srgbClr val="FF3300"/>
    <a:srgbClr val="CC00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12" autoAdjust="0"/>
    <p:restoredTop sz="86492" autoAdjust="0"/>
  </p:normalViewPr>
  <p:slideViewPr>
    <p:cSldViewPr>
      <p:cViewPr>
        <p:scale>
          <a:sx n="69" d="100"/>
          <a:sy n="69" d="100"/>
        </p:scale>
        <p:origin x="-118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G:\&#12379;&#12379;&#12425;&#12366;&#39208;20&#21608;&#24180;&#35352;&#24565;&#21490;&#20316;&#25104;\50&#19975;&#20154;&#36948;&#25104;%20%20&#20108;&#12534;&#38936;&#12379;&#12379;&#12425;&#12366;&#39208;&#24180;&#24230;&#21029;&#26469;&#39208;&#32773;&#25968;&#12392;&#32047;&#35336;&#12464;&#12521;&#12501;.xlsx" TargetMode="External"/><Relationship Id="rId1" Type="http://schemas.openxmlformats.org/officeDocument/2006/relationships/themeOverride" Target="../theme/themeOverride1.xml"/><Relationship Id="rId5" Type="http://schemas.microsoft.com/office/2011/relationships/chartStyle" Target="style1.xml"/><Relationship Id="rId4" Type="http://schemas.microsoft.com/office/2011/relationships/chartColorStyle" Target="colors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rgbClr val="FF0000"/>
                </a:solidFill>
                <a:latin typeface="+mn-lt"/>
                <a:ea typeface="+mn-ea"/>
                <a:cs typeface="+mn-cs"/>
              </a:defRPr>
            </a:pPr>
            <a:r>
              <a:rPr lang="ja-JP" altLang="en-US" sz="1400" b="1" dirty="0">
                <a:solidFill>
                  <a:srgbClr val="FF0000"/>
                </a:solidFill>
              </a:rPr>
              <a:t>年度別来館者数と来館者累計数</a:t>
            </a:r>
          </a:p>
          <a:p>
            <a:pPr>
              <a:defRPr sz="1400" b="0" i="0" u="none" strike="noStrike" kern="1200" spc="0" baseline="0">
                <a:solidFill>
                  <a:srgbClr val="FF0000"/>
                </a:solidFill>
                <a:latin typeface="+mn-lt"/>
                <a:ea typeface="+mn-ea"/>
                <a:cs typeface="+mn-cs"/>
              </a:defRPr>
            </a:pPr>
            <a:r>
              <a:rPr lang="en-US" altLang="ja-JP" sz="1400" b="1" dirty="0">
                <a:solidFill>
                  <a:srgbClr val="FF0000"/>
                </a:solidFill>
              </a:rPr>
              <a:t>(</a:t>
            </a:r>
            <a:r>
              <a:rPr lang="ja-JP" altLang="en-US" sz="1400" b="1" dirty="0">
                <a:solidFill>
                  <a:srgbClr val="FF0000"/>
                </a:solidFill>
              </a:rPr>
              <a:t>１９９９年開館～２０１９年</a:t>
            </a:r>
            <a:r>
              <a:rPr lang="en-US" altLang="ja-JP" sz="1400" b="1" dirty="0">
                <a:solidFill>
                  <a:srgbClr val="FF0000"/>
                </a:solidFill>
              </a:rPr>
              <a:t>)</a:t>
            </a:r>
            <a:endParaRPr lang="ja-JP" altLang="en-US" sz="1400" b="1" dirty="0">
              <a:solidFill>
                <a:srgbClr val="FF0000"/>
              </a:solidFill>
            </a:endParaRPr>
          </a:p>
          <a:p>
            <a:pPr>
              <a:defRPr sz="1400" b="0" i="0" u="none" strike="noStrike" kern="1200" spc="0" baseline="0">
                <a:solidFill>
                  <a:srgbClr val="FF0000"/>
                </a:solidFill>
                <a:latin typeface="+mn-lt"/>
                <a:ea typeface="+mn-ea"/>
                <a:cs typeface="+mn-cs"/>
              </a:defRPr>
            </a:pPr>
            <a:endParaRPr lang="ja-JP" altLang="en-US" sz="1400" dirty="0">
              <a:solidFill>
                <a:srgbClr val="FF0000"/>
              </a:solidFill>
            </a:endParaRPr>
          </a:p>
        </c:rich>
      </c:tx>
      <c:layout>
        <c:manualLayout>
          <c:xMode val="edge"/>
          <c:yMode val="edge"/>
          <c:x val="0.40317123554000195"/>
          <c:y val="8.4180979826834635E-3"/>
        </c:manualLayout>
      </c:layout>
      <c:overlay val="0"/>
      <c:spPr>
        <a:noFill/>
        <a:ln>
          <a:noFill/>
        </a:ln>
        <a:effectLst/>
      </c:spPr>
    </c:title>
    <c:autoTitleDeleted val="0"/>
    <c:plotArea>
      <c:layout>
        <c:manualLayout>
          <c:layoutTarget val="inner"/>
          <c:xMode val="edge"/>
          <c:yMode val="edge"/>
          <c:x val="8.0137309225235737E-2"/>
          <c:y val="0.194458063399988"/>
          <c:w val="0.91128207932341787"/>
          <c:h val="0.67705834095417927"/>
        </c:manualLayout>
      </c:layout>
      <c:barChart>
        <c:barDir val="col"/>
        <c:grouping val="clustered"/>
        <c:varyColors val="0"/>
        <c:ser>
          <c:idx val="0"/>
          <c:order val="0"/>
          <c:tx>
            <c:strRef>
              <c:f>Sheet1!$B$2</c:f>
              <c:strCache>
                <c:ptCount val="1"/>
                <c:pt idx="0">
                  <c:v>年間来館者数</c:v>
                </c:pt>
              </c:strCache>
            </c:strRef>
          </c:tx>
          <c:spPr>
            <a:solidFill>
              <a:schemeClr val="accent1"/>
            </a:solidFill>
            <a:ln>
              <a:noFill/>
            </a:ln>
            <a:effectLst/>
          </c:spPr>
          <c:invertIfNegative val="0"/>
          <c:cat>
            <c:strRef>
              <c:f>Sheet1!$A$3:$A$23</c:f>
              <c:strCache>
                <c:ptCount val="21"/>
                <c:pt idx="0">
                  <c:v>1999年</c:v>
                </c:pt>
                <c:pt idx="1">
                  <c:v>2000年</c:v>
                </c:pt>
                <c:pt idx="2">
                  <c:v>2001年</c:v>
                </c:pt>
                <c:pt idx="3">
                  <c:v>2002年</c:v>
                </c:pt>
                <c:pt idx="4">
                  <c:v>2003年</c:v>
                </c:pt>
                <c:pt idx="5">
                  <c:v>2004年</c:v>
                </c:pt>
                <c:pt idx="6">
                  <c:v>2005年</c:v>
                </c:pt>
                <c:pt idx="7">
                  <c:v>2006年</c:v>
                </c:pt>
                <c:pt idx="8">
                  <c:v>2007年</c:v>
                </c:pt>
                <c:pt idx="9">
                  <c:v>2008年</c:v>
                </c:pt>
                <c:pt idx="10">
                  <c:v>2009年</c:v>
                </c:pt>
                <c:pt idx="11">
                  <c:v>2010年</c:v>
                </c:pt>
                <c:pt idx="12">
                  <c:v>2011年</c:v>
                </c:pt>
                <c:pt idx="13">
                  <c:v>2012年</c:v>
                </c:pt>
                <c:pt idx="14">
                  <c:v>2013年</c:v>
                </c:pt>
                <c:pt idx="15">
                  <c:v>2014年</c:v>
                </c:pt>
                <c:pt idx="16">
                  <c:v>2015年</c:v>
                </c:pt>
                <c:pt idx="17">
                  <c:v>2016年</c:v>
                </c:pt>
                <c:pt idx="18">
                  <c:v>2017年</c:v>
                </c:pt>
                <c:pt idx="19">
                  <c:v>2018年</c:v>
                </c:pt>
                <c:pt idx="20">
                  <c:v>2019年</c:v>
                </c:pt>
              </c:strCache>
            </c:strRef>
          </c:cat>
          <c:val>
            <c:numRef>
              <c:f>Sheet1!$B$3:$B$23</c:f>
              <c:numCache>
                <c:formatCode>#,##0_);[Red]\(#,##0\)</c:formatCode>
                <c:ptCount val="21"/>
                <c:pt idx="0">
                  <c:v>21353</c:v>
                </c:pt>
                <c:pt idx="1">
                  <c:v>15715</c:v>
                </c:pt>
                <c:pt idx="2">
                  <c:v>21558</c:v>
                </c:pt>
                <c:pt idx="3">
                  <c:v>19771</c:v>
                </c:pt>
                <c:pt idx="4">
                  <c:v>23655</c:v>
                </c:pt>
                <c:pt idx="5">
                  <c:v>22752</c:v>
                </c:pt>
                <c:pt idx="6">
                  <c:v>26852</c:v>
                </c:pt>
                <c:pt idx="7">
                  <c:v>27855</c:v>
                </c:pt>
                <c:pt idx="8">
                  <c:v>26898</c:v>
                </c:pt>
                <c:pt idx="9">
                  <c:v>25382</c:v>
                </c:pt>
                <c:pt idx="10">
                  <c:v>29273</c:v>
                </c:pt>
                <c:pt idx="11">
                  <c:v>27123</c:v>
                </c:pt>
                <c:pt idx="12">
                  <c:v>24325</c:v>
                </c:pt>
                <c:pt idx="13">
                  <c:v>24680</c:v>
                </c:pt>
                <c:pt idx="14">
                  <c:v>22095</c:v>
                </c:pt>
                <c:pt idx="15">
                  <c:v>24875</c:v>
                </c:pt>
                <c:pt idx="16">
                  <c:v>26150</c:v>
                </c:pt>
                <c:pt idx="17">
                  <c:v>26733</c:v>
                </c:pt>
                <c:pt idx="18">
                  <c:v>26896</c:v>
                </c:pt>
                <c:pt idx="19">
                  <c:v>24977</c:v>
                </c:pt>
                <c:pt idx="20">
                  <c:v>20353</c:v>
                </c:pt>
              </c:numCache>
            </c:numRef>
          </c:val>
          <c:extLst xmlns:c16r2="http://schemas.microsoft.com/office/drawing/2015/06/chart">
            <c:ext xmlns:c16="http://schemas.microsoft.com/office/drawing/2014/chart" uri="{C3380CC4-5D6E-409C-BE32-E72D297353CC}">
              <c16:uniqueId val="{00000000-688B-4550-A18E-7F39FC490400}"/>
            </c:ext>
          </c:extLst>
        </c:ser>
        <c:dLbls>
          <c:showLegendKey val="0"/>
          <c:showVal val="0"/>
          <c:showCatName val="0"/>
          <c:showSerName val="0"/>
          <c:showPercent val="0"/>
          <c:showBubbleSize val="0"/>
        </c:dLbls>
        <c:gapWidth val="150"/>
        <c:axId val="170117632"/>
        <c:axId val="163240128"/>
      </c:barChart>
      <c:lineChart>
        <c:grouping val="standard"/>
        <c:varyColors val="0"/>
        <c:ser>
          <c:idx val="1"/>
          <c:order val="1"/>
          <c:tx>
            <c:strRef>
              <c:f>Sheet1!$C$2</c:f>
              <c:strCache>
                <c:ptCount val="1"/>
                <c:pt idx="0">
                  <c:v>累計</c:v>
                </c:pt>
              </c:strCache>
            </c:strRef>
          </c:tx>
          <c:spPr>
            <a:ln w="28575" cap="rnd">
              <a:solidFill>
                <a:schemeClr val="accent2"/>
              </a:solidFill>
              <a:round/>
            </a:ln>
            <a:effectLst/>
          </c:spPr>
          <c:marker>
            <c:symbol val="none"/>
          </c:marker>
          <c:cat>
            <c:strRef>
              <c:f>Sheet1!$A$3:$A$23</c:f>
              <c:strCache>
                <c:ptCount val="21"/>
                <c:pt idx="0">
                  <c:v>1999年</c:v>
                </c:pt>
                <c:pt idx="1">
                  <c:v>2000年</c:v>
                </c:pt>
                <c:pt idx="2">
                  <c:v>2001年</c:v>
                </c:pt>
                <c:pt idx="3">
                  <c:v>2002年</c:v>
                </c:pt>
                <c:pt idx="4">
                  <c:v>2003年</c:v>
                </c:pt>
                <c:pt idx="5">
                  <c:v>2004年</c:v>
                </c:pt>
                <c:pt idx="6">
                  <c:v>2005年</c:v>
                </c:pt>
                <c:pt idx="7">
                  <c:v>2006年</c:v>
                </c:pt>
                <c:pt idx="8">
                  <c:v>2007年</c:v>
                </c:pt>
                <c:pt idx="9">
                  <c:v>2008年</c:v>
                </c:pt>
                <c:pt idx="10">
                  <c:v>2009年</c:v>
                </c:pt>
                <c:pt idx="11">
                  <c:v>2010年</c:v>
                </c:pt>
                <c:pt idx="12">
                  <c:v>2011年</c:v>
                </c:pt>
                <c:pt idx="13">
                  <c:v>2012年</c:v>
                </c:pt>
                <c:pt idx="14">
                  <c:v>2013年</c:v>
                </c:pt>
                <c:pt idx="15">
                  <c:v>2014年</c:v>
                </c:pt>
                <c:pt idx="16">
                  <c:v>2015年</c:v>
                </c:pt>
                <c:pt idx="17">
                  <c:v>2016年</c:v>
                </c:pt>
                <c:pt idx="18">
                  <c:v>2017年</c:v>
                </c:pt>
                <c:pt idx="19">
                  <c:v>2018年</c:v>
                </c:pt>
                <c:pt idx="20">
                  <c:v>2019年</c:v>
                </c:pt>
              </c:strCache>
            </c:strRef>
          </c:cat>
          <c:val>
            <c:numRef>
              <c:f>Sheet1!$C$3:$C$23</c:f>
              <c:numCache>
                <c:formatCode>#,##0_);[Red]\(#,##0\)</c:formatCode>
                <c:ptCount val="21"/>
                <c:pt idx="0">
                  <c:v>21353</c:v>
                </c:pt>
                <c:pt idx="1">
                  <c:v>37068</c:v>
                </c:pt>
                <c:pt idx="2">
                  <c:v>58626</c:v>
                </c:pt>
                <c:pt idx="3">
                  <c:v>78397</c:v>
                </c:pt>
                <c:pt idx="4">
                  <c:v>102052</c:v>
                </c:pt>
                <c:pt idx="5">
                  <c:v>124804</c:v>
                </c:pt>
                <c:pt idx="6">
                  <c:v>151656</c:v>
                </c:pt>
                <c:pt idx="7">
                  <c:v>179511</c:v>
                </c:pt>
                <c:pt idx="8">
                  <c:v>206409</c:v>
                </c:pt>
                <c:pt idx="9">
                  <c:v>231791</c:v>
                </c:pt>
                <c:pt idx="10">
                  <c:v>261064</c:v>
                </c:pt>
                <c:pt idx="11">
                  <c:v>288187</c:v>
                </c:pt>
                <c:pt idx="12">
                  <c:v>312512</c:v>
                </c:pt>
                <c:pt idx="13">
                  <c:v>337192</c:v>
                </c:pt>
                <c:pt idx="14">
                  <c:v>359287</c:v>
                </c:pt>
                <c:pt idx="15">
                  <c:v>384162</c:v>
                </c:pt>
                <c:pt idx="16">
                  <c:v>410312</c:v>
                </c:pt>
                <c:pt idx="17">
                  <c:v>437045</c:v>
                </c:pt>
                <c:pt idx="18">
                  <c:v>463941</c:v>
                </c:pt>
                <c:pt idx="19">
                  <c:v>488918</c:v>
                </c:pt>
                <c:pt idx="20">
                  <c:v>509271</c:v>
                </c:pt>
              </c:numCache>
            </c:numRef>
          </c:val>
          <c:smooth val="0"/>
          <c:extLst xmlns:c16r2="http://schemas.microsoft.com/office/drawing/2015/06/chart">
            <c:ext xmlns:c16="http://schemas.microsoft.com/office/drawing/2014/chart" uri="{C3380CC4-5D6E-409C-BE32-E72D297353CC}">
              <c16:uniqueId val="{00000001-688B-4550-A18E-7F39FC490400}"/>
            </c:ext>
          </c:extLst>
        </c:ser>
        <c:dLbls>
          <c:showLegendKey val="0"/>
          <c:showVal val="0"/>
          <c:showCatName val="0"/>
          <c:showSerName val="0"/>
          <c:showPercent val="0"/>
          <c:showBubbleSize val="0"/>
        </c:dLbls>
        <c:marker val="1"/>
        <c:smooth val="0"/>
        <c:axId val="170117632"/>
        <c:axId val="163240128"/>
      </c:lineChart>
      <c:catAx>
        <c:axId val="170117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63240128"/>
        <c:crosses val="autoZero"/>
        <c:auto val="1"/>
        <c:lblAlgn val="ctr"/>
        <c:lblOffset val="100"/>
        <c:noMultiLvlLbl val="0"/>
      </c:catAx>
      <c:valAx>
        <c:axId val="163240128"/>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701176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2">
    <c:autoUpdate val="0"/>
  </c:externalData>
  <c:userShapes r:id="rId3"/>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0.89374</cdr:x>
      <cdr:y>0.19318</cdr:y>
    </cdr:from>
    <cdr:to>
      <cdr:x>0.98124</cdr:x>
      <cdr:y>0.27273</cdr:y>
    </cdr:to>
    <cdr:sp macro="" textlink="">
      <cdr:nvSpPr>
        <cdr:cNvPr id="3" name="テキスト ボックス 2">
          <a:extLst xmlns:a="http://schemas.openxmlformats.org/drawingml/2006/main">
            <a:ext uri="{FF2B5EF4-FFF2-40B4-BE49-F238E27FC236}">
              <a16:creationId xmlns="" xmlns:a16="http://schemas.microsoft.com/office/drawing/2014/main" id="{F775B3A0-8598-48B2-8A49-CD13C388D295}"/>
            </a:ext>
          </a:extLst>
        </cdr:cNvPr>
        <cdr:cNvSpPr txBox="1"/>
      </cdr:nvSpPr>
      <cdr:spPr>
        <a:xfrm xmlns:a="http://schemas.openxmlformats.org/drawingml/2006/main">
          <a:off x="7355160" y="874326"/>
          <a:ext cx="720080" cy="3600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sz="1100" dirty="0"/>
        </a:p>
      </cdr:txBody>
    </cdr:sp>
  </cdr:relSizeAnchor>
  <cdr:relSizeAnchor xmlns:cdr="http://schemas.openxmlformats.org/drawingml/2006/chartDrawing">
    <cdr:from>
      <cdr:x>0.5525</cdr:x>
      <cdr:y>0.43183</cdr:y>
    </cdr:from>
    <cdr:to>
      <cdr:x>0.6575</cdr:x>
      <cdr:y>0.52729</cdr:y>
    </cdr:to>
    <cdr:sp macro="" textlink="">
      <cdr:nvSpPr>
        <cdr:cNvPr id="4" name="テキスト ボックス 3">
          <a:extLst xmlns:a="http://schemas.openxmlformats.org/drawingml/2006/main">
            <a:ext uri="{FF2B5EF4-FFF2-40B4-BE49-F238E27FC236}">
              <a16:creationId xmlns="" xmlns:a16="http://schemas.microsoft.com/office/drawing/2014/main" id="{1B4F3CAF-C275-4112-9E9D-969CEADB2559}"/>
            </a:ext>
          </a:extLst>
        </cdr:cNvPr>
        <cdr:cNvSpPr txBox="1"/>
      </cdr:nvSpPr>
      <cdr:spPr>
        <a:xfrm xmlns:a="http://schemas.openxmlformats.org/drawingml/2006/main">
          <a:off x="4546848" y="1954446"/>
          <a:ext cx="864096" cy="43204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1100" dirty="0">
              <a:solidFill>
                <a:srgbClr val="CC0000"/>
              </a:solidFill>
            </a:rPr>
            <a:t>30</a:t>
          </a:r>
          <a:r>
            <a:rPr lang="ja-JP" altLang="en-US" sz="1100" dirty="0">
              <a:solidFill>
                <a:srgbClr val="CC0000"/>
              </a:solidFill>
            </a:rPr>
            <a:t>万人</a:t>
          </a:r>
          <a:r>
            <a:rPr lang="en-US" altLang="ja-JP" sz="1100" dirty="0"/>
            <a:t>2011</a:t>
          </a:r>
          <a:r>
            <a:rPr lang="ja-JP" altLang="en-US" sz="1100" dirty="0"/>
            <a:t>年度</a:t>
          </a:r>
        </a:p>
      </cdr:txBody>
    </cdr:sp>
  </cdr:relSizeAnchor>
  <cdr:relSizeAnchor xmlns:cdr="http://schemas.openxmlformats.org/drawingml/2006/chartDrawing">
    <cdr:from>
      <cdr:x>0.71875</cdr:x>
      <cdr:y>0.32809</cdr:y>
    </cdr:from>
    <cdr:to>
      <cdr:x>0.815</cdr:x>
      <cdr:y>0.4471</cdr:y>
    </cdr:to>
    <cdr:sp macro="" textlink="">
      <cdr:nvSpPr>
        <cdr:cNvPr id="5" name="テキスト ボックス 4">
          <a:extLst xmlns:a="http://schemas.openxmlformats.org/drawingml/2006/main">
            <a:ext uri="{FF2B5EF4-FFF2-40B4-BE49-F238E27FC236}">
              <a16:creationId xmlns="" xmlns:a16="http://schemas.microsoft.com/office/drawing/2014/main" id="{8A640305-9B05-4B82-A439-E54066D91252}"/>
            </a:ext>
          </a:extLst>
        </cdr:cNvPr>
        <cdr:cNvSpPr txBox="1"/>
      </cdr:nvSpPr>
      <cdr:spPr>
        <a:xfrm xmlns:a="http://schemas.openxmlformats.org/drawingml/2006/main">
          <a:off x="5915000" y="1484943"/>
          <a:ext cx="792088" cy="53860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1100" dirty="0">
              <a:solidFill>
                <a:srgbClr val="CC0000"/>
              </a:solidFill>
            </a:rPr>
            <a:t>40</a:t>
          </a:r>
          <a:r>
            <a:rPr lang="ja-JP" altLang="en-US" sz="1100" dirty="0">
              <a:solidFill>
                <a:srgbClr val="CC0000"/>
              </a:solidFill>
            </a:rPr>
            <a:t>万人</a:t>
          </a:r>
          <a:r>
            <a:rPr lang="en-US" altLang="ja-JP" sz="1100" dirty="0"/>
            <a:t>2015</a:t>
          </a:r>
          <a:r>
            <a:rPr lang="ja-JP" altLang="en-US" sz="1100" dirty="0"/>
            <a:t>年度</a:t>
          </a:r>
        </a:p>
      </cdr:txBody>
    </cdr:sp>
  </cdr:relSizeAnchor>
  <cdr:relSizeAnchor xmlns:cdr="http://schemas.openxmlformats.org/drawingml/2006/chartDrawing">
    <cdr:from>
      <cdr:x>0.35454</cdr:x>
      <cdr:y>0.40001</cdr:y>
    </cdr:from>
    <cdr:to>
      <cdr:x>0.49125</cdr:x>
      <cdr:y>0.52729</cdr:y>
    </cdr:to>
    <cdr:sp macro="" textlink="">
      <cdr:nvSpPr>
        <cdr:cNvPr id="6" name="テキスト ボックス 5">
          <a:extLst xmlns:a="http://schemas.openxmlformats.org/drawingml/2006/main">
            <a:ext uri="{FF2B5EF4-FFF2-40B4-BE49-F238E27FC236}">
              <a16:creationId xmlns="" xmlns:a16="http://schemas.microsoft.com/office/drawing/2014/main" id="{35A57DE4-CC5C-4AFB-944C-E457074A794C}"/>
            </a:ext>
          </a:extLst>
        </cdr:cNvPr>
        <cdr:cNvSpPr txBox="1"/>
      </cdr:nvSpPr>
      <cdr:spPr>
        <a:xfrm xmlns:a="http://schemas.openxmlformats.org/drawingml/2006/main">
          <a:off x="2917736" y="1810430"/>
          <a:ext cx="1125056" cy="57606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100" dirty="0"/>
            <a:t>資料室別棟に建設</a:t>
          </a:r>
        </a:p>
      </cdr:txBody>
    </cdr:sp>
  </cdr:relSizeAnchor>
  <cdr:relSizeAnchor xmlns:cdr="http://schemas.openxmlformats.org/drawingml/2006/chartDrawing">
    <cdr:from>
      <cdr:x>0.31296</cdr:x>
      <cdr:y>0.16542</cdr:y>
    </cdr:from>
    <cdr:to>
      <cdr:x>0.47046</cdr:x>
      <cdr:y>0.40407</cdr:y>
    </cdr:to>
    <cdr:sp macro="" textlink="">
      <cdr:nvSpPr>
        <cdr:cNvPr id="7" name="テキスト ボックス 6">
          <a:extLst xmlns:a="http://schemas.openxmlformats.org/drawingml/2006/main">
            <a:ext uri="{FF2B5EF4-FFF2-40B4-BE49-F238E27FC236}">
              <a16:creationId xmlns="" xmlns:a16="http://schemas.microsoft.com/office/drawing/2014/main" id="{70A5A58A-5AA9-4B54-A847-9746CF344785}"/>
            </a:ext>
          </a:extLst>
        </cdr:cNvPr>
        <cdr:cNvSpPr txBox="1"/>
      </cdr:nvSpPr>
      <cdr:spPr>
        <a:xfrm xmlns:a="http://schemas.openxmlformats.org/drawingml/2006/main">
          <a:off x="2575560" y="748680"/>
          <a:ext cx="1296141" cy="108012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ja-JP" altLang="en-US" sz="1100" dirty="0"/>
        </a:p>
      </cdr:txBody>
    </cdr:sp>
  </cdr:relSizeAnchor>
  <cdr:relSizeAnchor xmlns:cdr="http://schemas.openxmlformats.org/drawingml/2006/chartDrawing">
    <cdr:from>
      <cdr:x>0.7625</cdr:x>
      <cdr:y>0.46771</cdr:y>
    </cdr:from>
    <cdr:to>
      <cdr:x>0.7625</cdr:x>
      <cdr:y>0.60907</cdr:y>
    </cdr:to>
    <cdr:cxnSp macro="">
      <cdr:nvCxnSpPr>
        <cdr:cNvPr id="8" name="直線矢印コネクタ 7">
          <a:extLst xmlns:a="http://schemas.openxmlformats.org/drawingml/2006/main">
            <a:ext uri="{FF2B5EF4-FFF2-40B4-BE49-F238E27FC236}">
              <a16:creationId xmlns="" xmlns:a16="http://schemas.microsoft.com/office/drawing/2014/main" id="{6166EB17-CC4F-4E41-8A8F-A265470D4CA3}"/>
            </a:ext>
          </a:extLst>
        </cdr:cNvPr>
        <cdr:cNvCxnSpPr/>
      </cdr:nvCxnSpPr>
      <cdr:spPr>
        <a:xfrm xmlns:a="http://schemas.openxmlformats.org/drawingml/2006/main">
          <a:off x="6275040" y="2116832"/>
          <a:ext cx="0" cy="639797"/>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0.7275</cdr:x>
      <cdr:y>0.60907</cdr:y>
    </cdr:from>
    <cdr:to>
      <cdr:x>0.85875</cdr:x>
      <cdr:y>0.72227</cdr:y>
    </cdr:to>
    <cdr:sp macro="" textlink="">
      <cdr:nvSpPr>
        <cdr:cNvPr id="9" name="テキスト ボックス 8">
          <a:extLst xmlns:a="http://schemas.openxmlformats.org/drawingml/2006/main">
            <a:ext uri="{FF2B5EF4-FFF2-40B4-BE49-F238E27FC236}">
              <a16:creationId xmlns="" xmlns:a16="http://schemas.microsoft.com/office/drawing/2014/main" id="{DE9EAB29-2E26-4BB1-B7CB-006F2993768D}"/>
            </a:ext>
          </a:extLst>
        </cdr:cNvPr>
        <cdr:cNvSpPr txBox="1"/>
      </cdr:nvSpPr>
      <cdr:spPr>
        <a:xfrm xmlns:a="http://schemas.openxmlformats.org/drawingml/2006/main">
          <a:off x="5987008" y="2756629"/>
          <a:ext cx="1080120" cy="51233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100" dirty="0"/>
            <a:t>開館時間延長</a:t>
          </a:r>
        </a:p>
      </cdr:txBody>
    </cdr:sp>
  </cdr:relSizeAnchor>
  <cdr:relSizeAnchor xmlns:cdr="http://schemas.openxmlformats.org/drawingml/2006/chartDrawing">
    <cdr:from>
      <cdr:x>0.88079</cdr:x>
      <cdr:y>0.49953</cdr:y>
    </cdr:from>
    <cdr:to>
      <cdr:x>1</cdr:x>
      <cdr:y>0.56317</cdr:y>
    </cdr:to>
    <cdr:sp macro="" textlink="">
      <cdr:nvSpPr>
        <cdr:cNvPr id="10" name="テキスト ボックス 9">
          <a:extLst xmlns:a="http://schemas.openxmlformats.org/drawingml/2006/main">
            <a:ext uri="{FF2B5EF4-FFF2-40B4-BE49-F238E27FC236}">
              <a16:creationId xmlns="" xmlns:a16="http://schemas.microsoft.com/office/drawing/2014/main" id="{19ABEE1A-2E31-451C-9A32-367670657010}"/>
            </a:ext>
          </a:extLst>
        </cdr:cNvPr>
        <cdr:cNvSpPr txBox="1"/>
      </cdr:nvSpPr>
      <cdr:spPr>
        <a:xfrm xmlns:a="http://schemas.openxmlformats.org/drawingml/2006/main">
          <a:off x="7427168" y="2260848"/>
          <a:ext cx="981038"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100" dirty="0"/>
            <a:t>休館日数増</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5840" cy="496332"/>
          </a:xfrm>
          <a:prstGeom prst="rect">
            <a:avLst/>
          </a:prstGeom>
        </p:spPr>
        <p:txBody>
          <a:bodyPr vert="horz" lIns="95515" tIns="47761" rIns="95515" bIns="47761" rtlCol="0"/>
          <a:lstStyle>
            <a:lvl1pPr algn="l" eaLnBrk="1" hangingPunct="1">
              <a:defRPr sz="1300" b="0">
                <a:latin typeface="Arial" charset="0"/>
                <a:ea typeface="ＭＳ Ｐゴシック" pitchFamily="50" charset="-128"/>
              </a:defRPr>
            </a:lvl1pPr>
          </a:lstStyle>
          <a:p>
            <a:pPr>
              <a:defRPr/>
            </a:pPr>
            <a:endParaRPr lang="ja-JP" altLang="en-US"/>
          </a:p>
        </p:txBody>
      </p:sp>
      <p:sp>
        <p:nvSpPr>
          <p:cNvPr id="3" name="日付プレースホルダー 2"/>
          <p:cNvSpPr>
            <a:spLocks noGrp="1"/>
          </p:cNvSpPr>
          <p:nvPr>
            <p:ph type="dt" sz="quarter" idx="1"/>
          </p:nvPr>
        </p:nvSpPr>
        <p:spPr>
          <a:xfrm>
            <a:off x="3850751" y="0"/>
            <a:ext cx="2945839" cy="496332"/>
          </a:xfrm>
          <a:prstGeom prst="rect">
            <a:avLst/>
          </a:prstGeom>
        </p:spPr>
        <p:txBody>
          <a:bodyPr vert="horz" lIns="95515" tIns="47761" rIns="95515" bIns="47761" rtlCol="0"/>
          <a:lstStyle>
            <a:lvl1pPr algn="r" eaLnBrk="1" hangingPunct="1">
              <a:defRPr sz="1300" b="0">
                <a:latin typeface="Arial" charset="0"/>
                <a:ea typeface="ＭＳ Ｐゴシック" pitchFamily="50" charset="-128"/>
              </a:defRPr>
            </a:lvl1pPr>
          </a:lstStyle>
          <a:p>
            <a:pPr>
              <a:defRPr/>
            </a:pPr>
            <a:fld id="{F3F3DAD5-5946-4C78-9F37-793FA141EB1E}" type="datetimeFigureOut">
              <a:rPr lang="ja-JP" altLang="en-US"/>
              <a:pPr>
                <a:defRPr/>
              </a:pPr>
              <a:t>2022/2/17</a:t>
            </a:fld>
            <a:endParaRPr lang="ja-JP" altLang="en-US"/>
          </a:p>
        </p:txBody>
      </p:sp>
      <p:sp>
        <p:nvSpPr>
          <p:cNvPr id="4" name="フッター プレースホルダー 3"/>
          <p:cNvSpPr>
            <a:spLocks noGrp="1"/>
          </p:cNvSpPr>
          <p:nvPr>
            <p:ph type="ftr" sz="quarter" idx="2"/>
          </p:nvPr>
        </p:nvSpPr>
        <p:spPr>
          <a:xfrm>
            <a:off x="1" y="9428009"/>
            <a:ext cx="2945840" cy="496332"/>
          </a:xfrm>
          <a:prstGeom prst="rect">
            <a:avLst/>
          </a:prstGeom>
        </p:spPr>
        <p:txBody>
          <a:bodyPr vert="horz" lIns="95515" tIns="47761" rIns="95515" bIns="47761" rtlCol="0" anchor="b"/>
          <a:lstStyle>
            <a:lvl1pPr algn="l" eaLnBrk="1" hangingPunct="1">
              <a:defRPr sz="1300" b="0">
                <a:latin typeface="Arial" charset="0"/>
                <a:ea typeface="ＭＳ Ｐゴシック" pitchFamily="50" charset="-128"/>
              </a:defRPr>
            </a:lvl1pPr>
          </a:lstStyle>
          <a:p>
            <a:pPr>
              <a:defRPr/>
            </a:pPr>
            <a:endParaRPr lang="ja-JP" altLang="en-US"/>
          </a:p>
        </p:txBody>
      </p:sp>
      <p:sp>
        <p:nvSpPr>
          <p:cNvPr id="5" name="スライド番号プレースホルダー 4"/>
          <p:cNvSpPr>
            <a:spLocks noGrp="1"/>
          </p:cNvSpPr>
          <p:nvPr>
            <p:ph type="sldNum" sz="quarter" idx="3"/>
          </p:nvPr>
        </p:nvSpPr>
        <p:spPr>
          <a:xfrm>
            <a:off x="3850751" y="9428009"/>
            <a:ext cx="2945839" cy="496332"/>
          </a:xfrm>
          <a:prstGeom prst="rect">
            <a:avLst/>
          </a:prstGeom>
        </p:spPr>
        <p:txBody>
          <a:bodyPr vert="horz" wrap="square" lIns="95515" tIns="47761" rIns="95515" bIns="47761" numCol="1" anchor="b" anchorCtr="0" compatLnSpc="1">
            <a:prstTxWarp prst="textNoShape">
              <a:avLst/>
            </a:prstTxWarp>
          </a:bodyPr>
          <a:lstStyle>
            <a:lvl1pPr algn="r" eaLnBrk="1" hangingPunct="1">
              <a:defRPr sz="1300" b="0">
                <a:ea typeface="ＭＳ Ｐゴシック" pitchFamily="50" charset="-128"/>
              </a:defRPr>
            </a:lvl1pPr>
          </a:lstStyle>
          <a:p>
            <a:pPr>
              <a:defRPr/>
            </a:pPr>
            <a:fld id="{6FA786FE-D3B9-4839-A9FB-9C911C70B0AC}" type="slidenum">
              <a:rPr lang="ja-JP" altLang="en-US"/>
              <a:pPr>
                <a:defRPr/>
              </a:pPr>
              <a:t>‹#›</a:t>
            </a:fld>
            <a:endParaRPr lang="ja-JP" altLang="en-US"/>
          </a:p>
        </p:txBody>
      </p:sp>
    </p:spTree>
    <p:extLst>
      <p:ext uri="{BB962C8B-B14F-4D97-AF65-F5344CB8AC3E}">
        <p14:creationId xmlns:p14="http://schemas.microsoft.com/office/powerpoint/2010/main" val="38330890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5840" cy="498631"/>
          </a:xfrm>
          <a:prstGeom prst="rect">
            <a:avLst/>
          </a:prstGeom>
        </p:spPr>
        <p:txBody>
          <a:bodyPr vert="horz" lIns="53994" tIns="26995" rIns="53994" bIns="26995" rtlCol="0"/>
          <a:lstStyle>
            <a:lvl1pPr algn="l" eaLnBrk="0" hangingPunct="0">
              <a:defRPr sz="700" b="0">
                <a:latin typeface="Arial" panose="020B0604020202020204" pitchFamily="34" charset="0"/>
                <a:ea typeface="ＭＳ Ｐゴシック" pitchFamily="50" charset="-128"/>
              </a:defRPr>
            </a:lvl1pPr>
          </a:lstStyle>
          <a:p>
            <a:pPr>
              <a:defRPr/>
            </a:pPr>
            <a:endParaRPr lang="ja-JP" altLang="en-US"/>
          </a:p>
        </p:txBody>
      </p:sp>
      <p:sp>
        <p:nvSpPr>
          <p:cNvPr id="3" name="日付プレースホルダー 2"/>
          <p:cNvSpPr>
            <a:spLocks noGrp="1"/>
          </p:cNvSpPr>
          <p:nvPr>
            <p:ph type="dt" idx="1"/>
          </p:nvPr>
        </p:nvSpPr>
        <p:spPr>
          <a:xfrm>
            <a:off x="3850751" y="0"/>
            <a:ext cx="2945839" cy="498631"/>
          </a:xfrm>
          <a:prstGeom prst="rect">
            <a:avLst/>
          </a:prstGeom>
        </p:spPr>
        <p:txBody>
          <a:bodyPr vert="horz" lIns="53994" tIns="26995" rIns="53994" bIns="26995" rtlCol="0"/>
          <a:lstStyle>
            <a:lvl1pPr algn="r" eaLnBrk="0" hangingPunct="0">
              <a:defRPr sz="700" b="0">
                <a:latin typeface="Arial" panose="020B0604020202020204" pitchFamily="34" charset="0"/>
                <a:ea typeface="ＭＳ Ｐゴシック" pitchFamily="50" charset="-128"/>
              </a:defRPr>
            </a:lvl1pPr>
          </a:lstStyle>
          <a:p>
            <a:pPr>
              <a:defRPr/>
            </a:pPr>
            <a:fld id="{6E974AA0-AF41-4B7A-8F2B-0CE51CC79ECC}" type="datetimeFigureOut">
              <a:rPr lang="ja-JP" altLang="en-US"/>
              <a:pPr>
                <a:defRPr/>
              </a:pPr>
              <a:t>2022/2/17</a:t>
            </a:fld>
            <a:endParaRPr lang="ja-JP" altLang="en-US"/>
          </a:p>
        </p:txBody>
      </p:sp>
      <p:sp>
        <p:nvSpPr>
          <p:cNvPr id="4" name="スライド イメージ プレースホルダー 3"/>
          <p:cNvSpPr>
            <a:spLocks noGrp="1" noRot="1" noChangeAspect="1"/>
          </p:cNvSpPr>
          <p:nvPr>
            <p:ph type="sldImg" idx="2"/>
          </p:nvPr>
        </p:nvSpPr>
        <p:spPr>
          <a:xfrm>
            <a:off x="1166813" y="1239838"/>
            <a:ext cx="4464050" cy="3349625"/>
          </a:xfrm>
          <a:prstGeom prst="rect">
            <a:avLst/>
          </a:prstGeom>
          <a:noFill/>
          <a:ln w="12700">
            <a:solidFill>
              <a:prstClr val="black"/>
            </a:solidFill>
          </a:ln>
        </p:spPr>
        <p:txBody>
          <a:bodyPr vert="horz" lIns="53994" tIns="26995" rIns="53994" bIns="26995" rtlCol="0" anchor="ctr"/>
          <a:lstStyle/>
          <a:p>
            <a:pPr lvl="0"/>
            <a:endParaRPr lang="ja-JP" altLang="en-US" noProof="0"/>
          </a:p>
        </p:txBody>
      </p:sp>
      <p:sp>
        <p:nvSpPr>
          <p:cNvPr id="5" name="ノート プレースホルダー 4"/>
          <p:cNvSpPr>
            <a:spLocks noGrp="1"/>
          </p:cNvSpPr>
          <p:nvPr>
            <p:ph type="body" sz="quarter" idx="3"/>
          </p:nvPr>
        </p:nvSpPr>
        <p:spPr>
          <a:xfrm>
            <a:off x="680311" y="4777196"/>
            <a:ext cx="5437054" cy="3908613"/>
          </a:xfrm>
          <a:prstGeom prst="rect">
            <a:avLst/>
          </a:prstGeom>
        </p:spPr>
        <p:txBody>
          <a:bodyPr vert="horz" lIns="53994" tIns="26995" rIns="53994" bIns="26995"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p:cNvSpPr>
            <a:spLocks noGrp="1"/>
          </p:cNvSpPr>
          <p:nvPr>
            <p:ph type="ftr" sz="quarter" idx="4"/>
          </p:nvPr>
        </p:nvSpPr>
        <p:spPr>
          <a:xfrm>
            <a:off x="1" y="9428011"/>
            <a:ext cx="2945840" cy="498629"/>
          </a:xfrm>
          <a:prstGeom prst="rect">
            <a:avLst/>
          </a:prstGeom>
        </p:spPr>
        <p:txBody>
          <a:bodyPr vert="horz" lIns="53994" tIns="26995" rIns="53994" bIns="26995" rtlCol="0" anchor="b"/>
          <a:lstStyle>
            <a:lvl1pPr algn="l" eaLnBrk="0" hangingPunct="0">
              <a:defRPr sz="700" b="0">
                <a:latin typeface="Arial" panose="020B0604020202020204" pitchFamily="34" charset="0"/>
                <a:ea typeface="ＭＳ Ｐゴシック" pitchFamily="50" charset="-128"/>
              </a:defRPr>
            </a:lvl1pPr>
          </a:lstStyle>
          <a:p>
            <a:pPr>
              <a:defRPr/>
            </a:pPr>
            <a:endParaRPr lang="ja-JP" altLang="en-US"/>
          </a:p>
        </p:txBody>
      </p:sp>
      <p:sp>
        <p:nvSpPr>
          <p:cNvPr id="7" name="スライド番号プレースホルダー 6"/>
          <p:cNvSpPr>
            <a:spLocks noGrp="1"/>
          </p:cNvSpPr>
          <p:nvPr>
            <p:ph type="sldNum" sz="quarter" idx="5"/>
          </p:nvPr>
        </p:nvSpPr>
        <p:spPr>
          <a:xfrm>
            <a:off x="3850751" y="9428011"/>
            <a:ext cx="2945839" cy="498629"/>
          </a:xfrm>
          <a:prstGeom prst="rect">
            <a:avLst/>
          </a:prstGeom>
        </p:spPr>
        <p:txBody>
          <a:bodyPr vert="horz" wrap="square" lIns="53994" tIns="26995" rIns="53994" bIns="26995" numCol="1" anchor="b" anchorCtr="0" compatLnSpc="1">
            <a:prstTxWarp prst="textNoShape">
              <a:avLst/>
            </a:prstTxWarp>
          </a:bodyPr>
          <a:lstStyle>
            <a:lvl1pPr algn="r" eaLnBrk="0" hangingPunct="0">
              <a:defRPr sz="700" b="0">
                <a:ea typeface="ＭＳ Ｐゴシック" pitchFamily="50" charset="-128"/>
              </a:defRPr>
            </a:lvl1pPr>
          </a:lstStyle>
          <a:p>
            <a:pPr>
              <a:defRPr/>
            </a:pPr>
            <a:fld id="{D896A0C1-45DC-44F5-A3F2-BB5A4734FFDB}" type="slidenum">
              <a:rPr lang="ja-JP" altLang="en-US"/>
              <a:pPr>
                <a:defRPr/>
              </a:pPr>
              <a:t>‹#›</a:t>
            </a:fld>
            <a:endParaRPr lang="ja-JP" altLang="en-US"/>
          </a:p>
        </p:txBody>
      </p:sp>
    </p:spTree>
    <p:extLst>
      <p:ext uri="{BB962C8B-B14F-4D97-AF65-F5344CB8AC3E}">
        <p14:creationId xmlns:p14="http://schemas.microsoft.com/office/powerpoint/2010/main" val="13433824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hemeOverride" Target="../theme/themeOverride2.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896A0C1-45DC-44F5-A3F2-BB5A4734FFDB}" type="slidenum">
              <a:rPr lang="ja-JP" altLang="en-US" smtClean="0"/>
              <a:pPr>
                <a:defRPr/>
              </a:pPr>
              <a:t>10</a:t>
            </a:fld>
            <a:endParaRPr lang="ja-JP" altLang="en-US"/>
          </a:p>
        </p:txBody>
      </p:sp>
    </p:spTree>
    <p:extLst>
      <p:ext uri="{BB962C8B-B14F-4D97-AF65-F5344CB8AC3E}">
        <p14:creationId xmlns:p14="http://schemas.microsoft.com/office/powerpoint/2010/main" val="182216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 xmlns:a16="http://schemas.microsoft.com/office/drawing/2014/main" id="{1FC0D316-1412-47EF-8776-B469DC02CAF5}"/>
              </a:ext>
            </a:extLst>
          </p:cNvPr>
          <p:cNvSpPr>
            <a:spLocks noGrp="1" noRot="1" noChangeAspect="1" noTextEdit="1"/>
          </p:cNvSpPr>
          <p:nvPr>
            <p:ph type="sldImg"/>
          </p:nvPr>
        </p:nvSpPr>
        <p:spPr/>
      </p:sp>
      <p:sp>
        <p:nvSpPr>
          <p:cNvPr id="8195" name="ノート プレースホルダー 2">
            <a:extLst>
              <a:ext uri="{FF2B5EF4-FFF2-40B4-BE49-F238E27FC236}">
                <a16:creationId xmlns="" xmlns:a16="http://schemas.microsoft.com/office/drawing/2014/main" id="{F72B2A6F-7EC2-4AB6-83BA-9D57013BE035}"/>
              </a:ext>
            </a:extLst>
          </p:cNvPr>
          <p:cNvSpPr>
            <a:spLocks noGrp="1" noChangeArrowheads="1"/>
          </p:cNvSpPr>
          <p:nvPr>
            <p:ph type="body" idx="1"/>
          </p:nvPr>
        </p:nvSpPr>
        <p:spPr>
          <a:noFill/>
        </p:spPr>
        <p:txBody>
          <a:bodyPr/>
          <a:lstStyle/>
          <a:p>
            <a:r>
              <a:rPr lang="ja-JP" altLang="en-US"/>
              <a:t>『川でつながる』郷土作り　</a:t>
            </a:r>
            <a:r>
              <a:rPr lang="ja-JP" altLang="en-US" sz="1100" b="1">
                <a:solidFill>
                  <a:srgbClr val="FF0000"/>
                </a:solidFill>
              </a:rPr>
              <a:t>（クリーンアップ活動）</a:t>
            </a:r>
            <a:endParaRPr lang="en-US" altLang="ja-JP" sz="1100" b="1">
              <a:solidFill>
                <a:srgbClr val="FF0000"/>
              </a:solidFill>
            </a:endParaRPr>
          </a:p>
          <a:p>
            <a:r>
              <a:rPr lang="ja-JP" altLang="en-US" b="1">
                <a:solidFill>
                  <a:srgbClr val="0070C0"/>
                </a:solidFill>
              </a:rPr>
              <a:t>２００８年当初は少人数でスタート→</a:t>
            </a:r>
            <a:r>
              <a:rPr lang="en-US" altLang="ja-JP" b="1">
                <a:solidFill>
                  <a:srgbClr val="0070C0"/>
                </a:solidFill>
              </a:rPr>
              <a:t>TBS</a:t>
            </a:r>
            <a:r>
              <a:rPr lang="ja-JP" altLang="en-US" b="1">
                <a:solidFill>
                  <a:srgbClr val="0070C0"/>
                </a:solidFill>
              </a:rPr>
              <a:t>の風の言葉で紹介→今や年間１０００人</a:t>
            </a:r>
          </a:p>
          <a:p>
            <a:r>
              <a:rPr lang="ja-JP" altLang="en-US" b="1">
                <a:solidFill>
                  <a:srgbClr val="0070C0"/>
                </a:solidFill>
              </a:rPr>
              <a:t>２０１５、１６年ジャカルタからお掃除クラブ来日→２０１７年日本からジャカルタ訪問交流</a:t>
            </a:r>
          </a:p>
          <a:p>
            <a:endParaRPr lang="ja-JP" altLang="en-US"/>
          </a:p>
        </p:txBody>
      </p:sp>
      <p:sp>
        <p:nvSpPr>
          <p:cNvPr id="8196" name="スライド番号プレースホルダー 3">
            <a:extLst>
              <a:ext uri="{FF2B5EF4-FFF2-40B4-BE49-F238E27FC236}">
                <a16:creationId xmlns="" xmlns:a16="http://schemas.microsoft.com/office/drawing/2014/main" id="{2A26864D-CC4A-48DC-B098-4C027ED3BF5D}"/>
              </a:ext>
            </a:extLst>
          </p:cNvPr>
          <p:cNvSpPr txBox="1">
            <a:spLocks noGrp="1" noChangeArrowheads="1"/>
          </p:cNvSpPr>
          <p:nvPr/>
        </p:nvSpPr>
        <p:spPr bwMode="auto">
          <a:xfrm>
            <a:off x="3902075" y="9517063"/>
            <a:ext cx="29845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50" charset="-128"/>
              </a:defRPr>
            </a:lvl9pPr>
          </a:lstStyle>
          <a:p>
            <a:pPr algn="r" eaLnBrk="1" hangingPunct="1">
              <a:spcBef>
                <a:spcPct val="0"/>
              </a:spcBef>
            </a:pPr>
            <a:fld id="{82A4D9B2-5C73-4472-84DC-CB1543B754EF}" type="slidenum">
              <a:rPr lang="ja-JP" altLang="en-US">
                <a:latin typeface="Arial" panose="020B0604020202020204" pitchFamily="34" charset="0"/>
              </a:rPr>
              <a:pPr algn="r" eaLnBrk="1" hangingPunct="1">
                <a:spcBef>
                  <a:spcPct val="0"/>
                </a:spcBef>
              </a:pPr>
              <a:t>20</a:t>
            </a:fld>
            <a:endParaRPr lang="en-US" altLang="ja-JP">
              <a:latin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D896A0C1-45DC-44F5-A3F2-BB5A4734FFDB}" type="slidenum">
              <a:rPr lang="ja-JP" altLang="en-US" smtClean="0"/>
              <a:pPr>
                <a:defRPr/>
              </a:pPr>
              <a:t>27</a:t>
            </a:fld>
            <a:endParaRPr lang="ja-JP" altLang="en-US"/>
          </a:p>
        </p:txBody>
      </p:sp>
    </p:spTree>
    <p:extLst>
      <p:ext uri="{BB962C8B-B14F-4D97-AF65-F5344CB8AC3E}">
        <p14:creationId xmlns:p14="http://schemas.microsoft.com/office/powerpoint/2010/main" val="2300874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E1D966E-51E3-454F-84E7-AE3A0C88267E}" type="slidenum">
              <a:rPr lang="ja-JP" altLang="en-US" smtClean="0"/>
              <a:pPr>
                <a:defRPr/>
              </a:pPr>
              <a:t>32</a:t>
            </a:fld>
            <a:endParaRPr lang="ja-JP" altLang="en-US"/>
          </a:p>
        </p:txBody>
      </p:sp>
    </p:spTree>
    <p:extLst>
      <p:ext uri="{BB962C8B-B14F-4D97-AF65-F5344CB8AC3E}">
        <p14:creationId xmlns:p14="http://schemas.microsoft.com/office/powerpoint/2010/main" val="833225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8C3654E1-00ED-415A-91CF-BC27A2EC27E6}" type="slidenum">
              <a:rPr lang="en-US" altLang="ja-JP"/>
              <a:pPr>
                <a:defRPr/>
              </a:pPr>
              <a: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D36F0399-6226-409F-8BCD-BF6C8315FDD8}" type="slidenum">
              <a:rPr lang="en-US" altLang="ja-JP"/>
              <a:pPr>
                <a:defRPr/>
              </a:pPr>
              <a: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EB6FE43-DAE1-471A-83C1-71F92BA99CBA}" type="slidenum">
              <a:rPr lang="en-US" altLang="ja-JP"/>
              <a:pPr>
                <a:defRPr/>
              </a:pPr>
              <a:t>‹#›</a:t>
            </a:fld>
            <a:endParaRPr lang="en-US" altLang="ja-JP"/>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648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648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6"/>
          <p:cNvSpPr>
            <a:spLocks noGrp="1" noChangeArrowheads="1"/>
          </p:cNvSpPr>
          <p:nvPr>
            <p:ph type="sldNum" sz="quarter" idx="12"/>
          </p:nvPr>
        </p:nvSpPr>
        <p:spPr>
          <a:ln/>
        </p:spPr>
        <p:txBody>
          <a:bodyPr/>
          <a:lstStyle>
            <a:lvl1pPr>
              <a:defRPr/>
            </a:lvl1pPr>
          </a:lstStyle>
          <a:p>
            <a:pPr>
              <a:defRPr/>
            </a:pPr>
            <a:fld id="{252280D3-2D8B-4B6C-B462-631F137F85ED}" type="slidenum">
              <a:rPr lang="en-US" altLang="ja-JP"/>
              <a:pPr>
                <a:defRPr/>
              </a:pPr>
              <a:t>‹#›</a:t>
            </a:fld>
            <a:endParaRPr lang="en-US" altLang="ja-JP"/>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Obj" preserve="1">
  <p:cSld name="タイトル、2 つのコンテンツ、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マスター タイトルの書式設定</a:t>
            </a:r>
          </a:p>
        </p:txBody>
      </p:sp>
      <p:sp>
        <p:nvSpPr>
          <p:cNvPr id="3" name="コンテンツ プレースホルダー 2"/>
          <p:cNvSpPr>
            <a:spLocks noGrp="1"/>
          </p:cNvSpPr>
          <p:nvPr>
            <p:ph sz="quarter" idx="1"/>
          </p:nvPr>
        </p:nvSpPr>
        <p:spPr>
          <a:xfrm>
            <a:off x="457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57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half" idx="3"/>
          </p:nvPr>
        </p:nvSpPr>
        <p:spPr>
          <a:xfrm>
            <a:off x="4648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6"/>
          <p:cNvSpPr>
            <a:spLocks noGrp="1" noChangeArrowheads="1"/>
          </p:cNvSpPr>
          <p:nvPr>
            <p:ph type="sldNum" sz="quarter" idx="12"/>
          </p:nvPr>
        </p:nvSpPr>
        <p:spPr>
          <a:ln/>
        </p:spPr>
        <p:txBody>
          <a:bodyPr/>
          <a:lstStyle>
            <a:lvl1pPr>
              <a:defRPr/>
            </a:lvl1pPr>
          </a:lstStyle>
          <a:p>
            <a:pPr>
              <a:defRPr/>
            </a:pPr>
            <a:fld id="{E53BB287-888A-4E85-A0E2-1858878B08D4}" type="slidenum">
              <a:rPr lang="en-US" altLang="ja-JP"/>
              <a:pPr>
                <a:defRPr/>
              </a:pPr>
              <a:t>‹#›</a:t>
            </a:fld>
            <a:endParaRPr lang="en-US" altLang="ja-JP"/>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Rounded Rectangle 15"/>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solidFill>
                <a:prstClr val="white"/>
              </a:solidFill>
            </a:endParaRPr>
          </a:p>
        </p:txBody>
      </p:sp>
      <p:grpSp>
        <p:nvGrpSpPr>
          <p:cNvPr id="5" name="Group 9"/>
          <p:cNvGrpSpPr>
            <a:grpSpLocks noChangeAspect="1"/>
          </p:cNvGrpSpPr>
          <p:nvPr/>
        </p:nvGrpSpPr>
        <p:grpSpPr bwMode="auto">
          <a:xfrm>
            <a:off x="211138" y="5354638"/>
            <a:ext cx="8723312" cy="1330325"/>
            <a:chOff x="-3905250" y="4294188"/>
            <a:chExt cx="13011150" cy="1892300"/>
          </a:xfrm>
        </p:grpSpPr>
        <p:sp>
          <p:nvSpPr>
            <p:cNvPr id="6" name="Freeform 14"/>
            <p:cNvSpPr>
              <a:spLocks/>
            </p:cNvSpPr>
            <p:nvPr/>
          </p:nvSpPr>
          <p:spPr bwMode="hidden">
            <a:xfrm>
              <a:off x="4810681" y="4499676"/>
              <a:ext cx="4295219" cy="1016152"/>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p:spPr>
          <p:txBody>
            <a:bodyPr/>
            <a:lstStyle/>
            <a:p>
              <a:pPr eaLnBrk="0" hangingPunct="0">
                <a:defRPr/>
              </a:pPr>
              <a:endParaRPr lang="ja-JP" altLang="en-US">
                <a:ea typeface="ＭＳ Ｐゴシック" pitchFamily="50" charset="-128"/>
              </a:endParaRPr>
            </a:p>
          </p:txBody>
        </p:sp>
        <p:sp>
          <p:nvSpPr>
            <p:cNvPr id="7" name="Freeform 18"/>
            <p:cNvSpPr>
              <a:spLocks/>
            </p:cNvSpPr>
            <p:nvPr/>
          </p:nvSpPr>
          <p:spPr bwMode="hidden">
            <a:xfrm>
              <a:off x="-308538" y="4319027"/>
              <a:ext cx="8280254" cy="1208092"/>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p:spPr>
          <p:txBody>
            <a:bodyPr/>
            <a:lstStyle/>
            <a:p>
              <a:pPr eaLnBrk="0" hangingPunct="0">
                <a:defRPr/>
              </a:pPr>
              <a:endParaRPr lang="ja-JP" altLang="en-US">
                <a:ea typeface="ＭＳ Ｐゴシック" pitchFamily="50" charset="-128"/>
              </a:endParaRPr>
            </a:p>
          </p:txBody>
        </p:sp>
        <p:sp>
          <p:nvSpPr>
            <p:cNvPr id="8" name="Freeform 22"/>
            <p:cNvSpPr>
              <a:spLocks/>
            </p:cNvSpPr>
            <p:nvPr/>
          </p:nvSpPr>
          <p:spPr bwMode="hidden">
            <a:xfrm>
              <a:off x="4014" y="4334834"/>
              <a:ext cx="8164231" cy="1101960"/>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a:lstStyle/>
            <a:p>
              <a:pPr eaLnBrk="0" hangingPunct="0">
                <a:defRPr/>
              </a:pPr>
              <a:endParaRPr lang="ja-JP" altLang="en-US">
                <a:ea typeface="ＭＳ Ｐゴシック" pitchFamily="50" charset="-128"/>
              </a:endParaRPr>
            </a:p>
          </p:txBody>
        </p:sp>
        <p:sp>
          <p:nvSpPr>
            <p:cNvPr id="9" name="Freeform 26"/>
            <p:cNvSpPr>
              <a:spLocks/>
            </p:cNvSpPr>
            <p:nvPr/>
          </p:nvSpPr>
          <p:spPr bwMode="hidden">
            <a:xfrm>
              <a:off x="4157164" y="4316769"/>
              <a:ext cx="4939265" cy="925827"/>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a:lstStyle/>
            <a:p>
              <a:pPr eaLnBrk="0" hangingPunct="0">
                <a:defRPr/>
              </a:pPr>
              <a:endParaRPr lang="ja-JP" altLang="en-US">
                <a:ea typeface="ＭＳ Ｐゴシック" pitchFamily="50" charset="-128"/>
              </a:endParaRPr>
            </a:p>
          </p:txBody>
        </p:sp>
        <p:sp useBgFill="1">
          <p:nvSpPr>
            <p:cNvPr id="10" name="Freeform 10"/>
            <p:cNvSpPr>
              <a:spLocks/>
            </p:cNvSpPr>
            <p:nvPr/>
          </p:nvSpPr>
          <p:spPr bwMode="hidden">
            <a:xfrm>
              <a:off x="-3905250" y="4294188"/>
              <a:ext cx="13011150"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p:spPr>
          <p:txBody>
            <a:bodyPr/>
            <a:lstStyle/>
            <a:p>
              <a:pPr eaLnBrk="0" hangingPunct="0">
                <a:defRPr/>
              </a:pPr>
              <a:endParaRPr lang="ja-JP" altLang="en-US">
                <a:ea typeface="ＭＳ Ｐゴシック" pitchFamily="50" charset="-128"/>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11" name="Date Placeholder 3"/>
          <p:cNvSpPr>
            <a:spLocks noGrp="1"/>
          </p:cNvSpPr>
          <p:nvPr>
            <p:ph type="dt" sz="half" idx="10"/>
          </p:nvPr>
        </p:nvSpPr>
        <p:spPr/>
        <p:txBody>
          <a:bodyPr/>
          <a:lstStyle>
            <a:lvl1pPr eaLnBrk="0" hangingPunct="0">
              <a:defRPr/>
            </a:lvl1pPr>
          </a:lstStyle>
          <a:p>
            <a:pPr>
              <a:defRPr/>
            </a:pPr>
            <a:fld id="{ECEA967A-A7B3-47D8-A3E9-D05C8E07F34C}" type="datetimeFigureOut">
              <a:rPr lang="ja-JP" altLang="en-US"/>
              <a:pPr>
                <a:defRPr/>
              </a:pPr>
              <a:t>2022/2/17</a:t>
            </a:fld>
            <a:endParaRPr lang="ja-JP" altLang="en-US"/>
          </a:p>
        </p:txBody>
      </p:sp>
      <p:sp>
        <p:nvSpPr>
          <p:cNvPr id="12" name="Footer Placeholder 4"/>
          <p:cNvSpPr>
            <a:spLocks noGrp="1"/>
          </p:cNvSpPr>
          <p:nvPr>
            <p:ph type="ftr" sz="quarter" idx="11"/>
          </p:nvPr>
        </p:nvSpPr>
        <p:spPr/>
        <p:txBody>
          <a:bodyPr/>
          <a:lstStyle>
            <a:lvl1pPr eaLnBrk="0" hangingPunct="0">
              <a:defRPr/>
            </a:lvl1pPr>
          </a:lstStyle>
          <a:p>
            <a:pPr>
              <a:defRPr/>
            </a:pPr>
            <a:endParaRPr lang="ja-JP" altLang="en-US"/>
          </a:p>
        </p:txBody>
      </p:sp>
      <p:sp>
        <p:nvSpPr>
          <p:cNvPr id="13" name="Slide Number Placeholder 5"/>
          <p:cNvSpPr>
            <a:spLocks noGrp="1"/>
          </p:cNvSpPr>
          <p:nvPr>
            <p:ph type="sldNum" sz="quarter" idx="12"/>
          </p:nvPr>
        </p:nvSpPr>
        <p:spPr/>
        <p:txBody>
          <a:bodyPr/>
          <a:lstStyle>
            <a:lvl1pPr eaLnBrk="0" hangingPunct="0">
              <a:defRPr/>
            </a:lvl1pPr>
          </a:lstStyle>
          <a:p>
            <a:pPr>
              <a:defRPr/>
            </a:pPr>
            <a:fld id="{7F8A2CAF-DDCB-4311-AD53-0CEE83000E3C}" type="slidenum">
              <a:rPr lang="ja-JP" altLang="en-US"/>
              <a:pPr>
                <a:defRPr/>
              </a:pPr>
              <a:t>‹#›</a:t>
            </a:fld>
            <a:endParaRPr lang="ja-JP"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Title 6"/>
          <p:cNvSpPr>
            <a:spLocks noGrp="1"/>
          </p:cNvSpPr>
          <p:nvPr>
            <p:ph type="title"/>
          </p:nvPr>
        </p:nvSpPr>
        <p:spPr/>
        <p:txBody>
          <a:bodyPr/>
          <a:lstStyle/>
          <a:p>
            <a:r>
              <a:rPr lang="ja-JP" altLang="en-US"/>
              <a:t>マスター タイトルの書式設定</a:t>
            </a:r>
            <a:endParaRPr lang="en-US"/>
          </a:p>
        </p:txBody>
      </p:sp>
      <p:sp>
        <p:nvSpPr>
          <p:cNvPr id="4" name="Date Placeholder 3"/>
          <p:cNvSpPr>
            <a:spLocks noGrp="1"/>
          </p:cNvSpPr>
          <p:nvPr>
            <p:ph type="dt" sz="half" idx="10"/>
          </p:nvPr>
        </p:nvSpPr>
        <p:spPr/>
        <p:txBody>
          <a:bodyPr/>
          <a:lstStyle>
            <a:lvl1pPr eaLnBrk="0" hangingPunct="0">
              <a:defRPr/>
            </a:lvl1pPr>
          </a:lstStyle>
          <a:p>
            <a:pPr>
              <a:defRPr/>
            </a:pPr>
            <a:fld id="{713C7BB6-6B73-43C8-A777-2AAFD465320C}" type="datetimeFigureOut">
              <a:rPr lang="ja-JP" altLang="en-US"/>
              <a:pPr>
                <a:defRPr/>
              </a:pPr>
              <a:t>2022/2/17</a:t>
            </a:fld>
            <a:endParaRPr lang="ja-JP" alt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ja-JP" alt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2A1DA007-B28A-4DE1-9756-1C0D4C6388C9}" type="slidenum">
              <a:rPr lang="ja-JP" altLang="en-US"/>
              <a:pPr>
                <a:defRPr/>
              </a:pPr>
              <a:t>‹#›</a:t>
            </a:fld>
            <a:endParaRPr lang="ja-JP"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4" name="Rounded Rectangle 13"/>
          <p:cNvSpPr/>
          <p:nvPr/>
        </p:nvSpPr>
        <p:spPr>
          <a:xfrm>
            <a:off x="228600" y="228600"/>
            <a:ext cx="8696325" cy="473710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solidFill>
                <a:prstClr val="white"/>
              </a:solidFill>
            </a:endParaRPr>
          </a:p>
        </p:txBody>
      </p:sp>
      <p:sp>
        <p:nvSpPr>
          <p:cNvPr id="5" name="Freeform 14"/>
          <p:cNvSpPr>
            <a:spLocks/>
          </p:cNvSpPr>
          <p:nvPr/>
        </p:nvSpPr>
        <p:spPr bwMode="hidden">
          <a:xfrm>
            <a:off x="6046788" y="4203700"/>
            <a:ext cx="2876550" cy="714375"/>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p:spPr>
        <p:txBody>
          <a:bodyPr/>
          <a:lstStyle/>
          <a:p>
            <a:pPr eaLnBrk="0" hangingPunct="0">
              <a:defRPr/>
            </a:pPr>
            <a:endParaRPr lang="ja-JP" altLang="en-US">
              <a:ea typeface="ＭＳ Ｐゴシック" pitchFamily="50" charset="-128"/>
            </a:endParaRPr>
          </a:p>
        </p:txBody>
      </p:sp>
      <p:sp>
        <p:nvSpPr>
          <p:cNvPr id="6" name="Freeform 18"/>
          <p:cNvSpPr>
            <a:spLocks/>
          </p:cNvSpPr>
          <p:nvPr/>
        </p:nvSpPr>
        <p:spPr bwMode="hidden">
          <a:xfrm>
            <a:off x="2619375" y="4075113"/>
            <a:ext cx="5545138" cy="850900"/>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p:spPr>
        <p:txBody>
          <a:bodyPr/>
          <a:lstStyle/>
          <a:p>
            <a:pPr eaLnBrk="0" hangingPunct="0">
              <a:defRPr/>
            </a:pPr>
            <a:endParaRPr lang="ja-JP" altLang="en-US">
              <a:ea typeface="ＭＳ Ｐゴシック" pitchFamily="50" charset="-128"/>
            </a:endParaRPr>
          </a:p>
        </p:txBody>
      </p:sp>
      <p:sp>
        <p:nvSpPr>
          <p:cNvPr id="7" name="Freeform 22"/>
          <p:cNvSpPr>
            <a:spLocks/>
          </p:cNvSpPr>
          <p:nvPr/>
        </p:nvSpPr>
        <p:spPr bwMode="hidden">
          <a:xfrm>
            <a:off x="2828925" y="4087813"/>
            <a:ext cx="5467350" cy="774700"/>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a:lstStyle/>
          <a:p>
            <a:pPr eaLnBrk="0" hangingPunct="0">
              <a:defRPr/>
            </a:pPr>
            <a:endParaRPr lang="ja-JP" altLang="en-US">
              <a:ea typeface="ＭＳ Ｐゴシック" pitchFamily="50" charset="-128"/>
            </a:endParaRPr>
          </a:p>
        </p:txBody>
      </p:sp>
      <p:sp>
        <p:nvSpPr>
          <p:cNvPr id="8" name="Freeform 26"/>
          <p:cNvSpPr>
            <a:spLocks/>
          </p:cNvSpPr>
          <p:nvPr/>
        </p:nvSpPr>
        <p:spPr bwMode="hidden">
          <a:xfrm>
            <a:off x="5610225" y="4073525"/>
            <a:ext cx="3306763" cy="652463"/>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a:lstStyle/>
          <a:p>
            <a:pPr eaLnBrk="0" hangingPunct="0">
              <a:defRPr/>
            </a:pPr>
            <a:endParaRPr lang="ja-JP" altLang="en-US">
              <a:ea typeface="ＭＳ Ｐゴシック" pitchFamily="50" charset="-128"/>
            </a:endParaRPr>
          </a:p>
        </p:txBody>
      </p:sp>
      <p:sp useBgFill="1">
        <p:nvSpPr>
          <p:cNvPr id="9" name="Freeform 10"/>
          <p:cNvSpPr>
            <a:spLocks/>
          </p:cNvSpPr>
          <p:nvPr/>
        </p:nvSpPr>
        <p:spPr bwMode="hidden">
          <a:xfrm>
            <a:off x="211138" y="4059238"/>
            <a:ext cx="8723312" cy="1328737"/>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p:spPr>
        <p:txBody>
          <a:bodyPr/>
          <a:lstStyle/>
          <a:p>
            <a:pPr eaLnBrk="0" hangingPunct="0">
              <a:defRPr/>
            </a:pPr>
            <a:endParaRPr lang="ja-JP" altLang="en-US">
              <a:ea typeface="ＭＳ Ｐゴシック" pitchFamily="50" charset="-128"/>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367376" y="1437449"/>
            <a:ext cx="6417735"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10" name="Date Placeholder 3"/>
          <p:cNvSpPr>
            <a:spLocks noGrp="1"/>
          </p:cNvSpPr>
          <p:nvPr>
            <p:ph type="dt" sz="half" idx="10"/>
          </p:nvPr>
        </p:nvSpPr>
        <p:spPr/>
        <p:txBody>
          <a:bodyPr/>
          <a:lstStyle>
            <a:lvl1pPr eaLnBrk="0" hangingPunct="0">
              <a:defRPr/>
            </a:lvl1pPr>
          </a:lstStyle>
          <a:p>
            <a:pPr>
              <a:defRPr/>
            </a:pPr>
            <a:fld id="{0B412409-4345-4E54-8952-D4481B866E63}" type="datetimeFigureOut">
              <a:rPr lang="ja-JP" altLang="en-US"/>
              <a:pPr>
                <a:defRPr/>
              </a:pPr>
              <a:t>2022/2/17</a:t>
            </a:fld>
            <a:endParaRPr lang="ja-JP" altLang="en-US"/>
          </a:p>
        </p:txBody>
      </p:sp>
      <p:sp>
        <p:nvSpPr>
          <p:cNvPr id="11" name="Footer Placeholder 4"/>
          <p:cNvSpPr>
            <a:spLocks noGrp="1"/>
          </p:cNvSpPr>
          <p:nvPr>
            <p:ph type="ftr" sz="quarter" idx="11"/>
          </p:nvPr>
        </p:nvSpPr>
        <p:spPr/>
        <p:txBody>
          <a:bodyPr/>
          <a:lstStyle>
            <a:lvl1pPr eaLnBrk="0" hangingPunct="0">
              <a:defRPr/>
            </a:lvl1pPr>
          </a:lstStyle>
          <a:p>
            <a:pPr>
              <a:defRPr/>
            </a:pPr>
            <a:endParaRPr lang="ja-JP" altLang="en-US"/>
          </a:p>
        </p:txBody>
      </p:sp>
      <p:sp>
        <p:nvSpPr>
          <p:cNvPr id="12" name="Slide Number Placeholder 5"/>
          <p:cNvSpPr>
            <a:spLocks noGrp="1"/>
          </p:cNvSpPr>
          <p:nvPr>
            <p:ph type="sldNum" sz="quarter" idx="12"/>
          </p:nvPr>
        </p:nvSpPr>
        <p:spPr/>
        <p:txBody>
          <a:bodyPr/>
          <a:lstStyle>
            <a:lvl1pPr eaLnBrk="0" hangingPunct="0">
              <a:defRPr/>
            </a:lvl1pPr>
          </a:lstStyle>
          <a:p>
            <a:pPr>
              <a:defRPr/>
            </a:pPr>
            <a:fld id="{864F8031-74E0-499A-9622-12469D0904EC}" type="slidenum">
              <a:rPr lang="ja-JP" altLang="en-US"/>
              <a:pPr>
                <a:defRPr/>
              </a:pPr>
              <a:t>‹#›</a:t>
            </a:fld>
            <a:endParaRPr lang="ja-JP"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3"/>
          <p:cNvSpPr>
            <a:spLocks noGrp="1"/>
          </p:cNvSpPr>
          <p:nvPr>
            <p:ph type="dt" sz="half" idx="15"/>
          </p:nvPr>
        </p:nvSpPr>
        <p:spPr/>
        <p:txBody>
          <a:bodyPr/>
          <a:lstStyle>
            <a:lvl1pPr eaLnBrk="0" hangingPunct="0">
              <a:defRPr/>
            </a:lvl1pPr>
          </a:lstStyle>
          <a:p>
            <a:pPr>
              <a:defRPr/>
            </a:pPr>
            <a:fld id="{320E5CFB-97AA-4FD9-8D1C-2F404A37B935}" type="datetimeFigureOut">
              <a:rPr lang="ja-JP" altLang="en-US"/>
              <a:pPr>
                <a:defRPr/>
              </a:pPr>
              <a:t>2022/2/17</a:t>
            </a:fld>
            <a:endParaRPr lang="ja-JP" altLang="en-US"/>
          </a:p>
        </p:txBody>
      </p:sp>
      <p:sp>
        <p:nvSpPr>
          <p:cNvPr id="6" name="Footer Placeholder 4"/>
          <p:cNvSpPr>
            <a:spLocks noGrp="1"/>
          </p:cNvSpPr>
          <p:nvPr>
            <p:ph type="ftr" sz="quarter" idx="16"/>
          </p:nvPr>
        </p:nvSpPr>
        <p:spPr/>
        <p:txBody>
          <a:bodyPr/>
          <a:lstStyle>
            <a:lvl1pPr eaLnBrk="0" hangingPunct="0">
              <a:defRPr/>
            </a:lvl1pPr>
          </a:lstStyle>
          <a:p>
            <a:pPr>
              <a:defRPr/>
            </a:pPr>
            <a:endParaRPr lang="ja-JP" altLang="en-US"/>
          </a:p>
        </p:txBody>
      </p:sp>
      <p:sp>
        <p:nvSpPr>
          <p:cNvPr id="7" name="Slide Number Placeholder 5"/>
          <p:cNvSpPr>
            <a:spLocks noGrp="1"/>
          </p:cNvSpPr>
          <p:nvPr>
            <p:ph type="sldNum" sz="quarter" idx="17"/>
          </p:nvPr>
        </p:nvSpPr>
        <p:spPr/>
        <p:txBody>
          <a:bodyPr/>
          <a:lstStyle>
            <a:lvl1pPr eaLnBrk="0" hangingPunct="0">
              <a:defRPr/>
            </a:lvl1pPr>
          </a:lstStyle>
          <a:p>
            <a:pPr>
              <a:defRPr/>
            </a:pPr>
            <a:fld id="{805A39DA-9898-4A5E-A42C-21F25032BC2D}" type="slidenum">
              <a:rPr lang="ja-JP" altLang="en-US"/>
              <a:pPr>
                <a:defRPr/>
              </a:pPr>
              <a:t>‹#›</a:t>
            </a:fld>
            <a:endParaRPr lang="ja-JP"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77396" y="3429134"/>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45025" y="3429134"/>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3"/>
          <p:cNvSpPr>
            <a:spLocks noGrp="1"/>
          </p:cNvSpPr>
          <p:nvPr>
            <p:ph type="dt" sz="half" idx="10"/>
          </p:nvPr>
        </p:nvSpPr>
        <p:spPr/>
        <p:txBody>
          <a:bodyPr/>
          <a:lstStyle>
            <a:lvl1pPr eaLnBrk="0" hangingPunct="0">
              <a:defRPr/>
            </a:lvl1pPr>
          </a:lstStyle>
          <a:p>
            <a:pPr>
              <a:defRPr/>
            </a:pPr>
            <a:fld id="{02BFF13D-F3EE-49B0-BB3D-B8A74D055086}" type="datetimeFigureOut">
              <a:rPr lang="ja-JP" altLang="en-US"/>
              <a:pPr>
                <a:defRPr/>
              </a:pPr>
              <a:t>2022/2/17</a:t>
            </a:fld>
            <a:endParaRPr lang="ja-JP" altLang="en-US"/>
          </a:p>
        </p:txBody>
      </p:sp>
      <p:sp>
        <p:nvSpPr>
          <p:cNvPr id="8" name="Footer Placeholder 4"/>
          <p:cNvSpPr>
            <a:spLocks noGrp="1"/>
          </p:cNvSpPr>
          <p:nvPr>
            <p:ph type="ftr" sz="quarter" idx="11"/>
          </p:nvPr>
        </p:nvSpPr>
        <p:spPr/>
        <p:txBody>
          <a:bodyPr/>
          <a:lstStyle>
            <a:lvl1pPr eaLnBrk="0" hangingPunct="0">
              <a:defRPr/>
            </a:lvl1pPr>
          </a:lstStyle>
          <a:p>
            <a:pPr>
              <a:defRPr/>
            </a:pPr>
            <a:endParaRPr lang="ja-JP" altLang="en-US"/>
          </a:p>
        </p:txBody>
      </p:sp>
      <p:sp>
        <p:nvSpPr>
          <p:cNvPr id="9" name="Slide Number Placeholder 5"/>
          <p:cNvSpPr>
            <a:spLocks noGrp="1"/>
          </p:cNvSpPr>
          <p:nvPr>
            <p:ph type="sldNum" sz="quarter" idx="12"/>
          </p:nvPr>
        </p:nvSpPr>
        <p:spPr/>
        <p:txBody>
          <a:bodyPr/>
          <a:lstStyle>
            <a:lvl1pPr eaLnBrk="0" hangingPunct="0">
              <a:defRPr/>
            </a:lvl1pPr>
          </a:lstStyle>
          <a:p>
            <a:pPr>
              <a:defRPr/>
            </a:pPr>
            <a:fld id="{295C2AC3-57E6-4598-A04B-055C25A27111}" type="slidenum">
              <a:rPr lang="ja-JP" altLang="en-US"/>
              <a:pPr>
                <a:defRPr/>
              </a:pPr>
              <a:t>‹#›</a:t>
            </a:fld>
            <a:endParaRPr lang="ja-JP"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3"/>
          <p:cNvSpPr>
            <a:spLocks noGrp="1"/>
          </p:cNvSpPr>
          <p:nvPr>
            <p:ph type="dt" sz="half" idx="10"/>
          </p:nvPr>
        </p:nvSpPr>
        <p:spPr/>
        <p:txBody>
          <a:bodyPr/>
          <a:lstStyle>
            <a:lvl1pPr eaLnBrk="0" hangingPunct="0">
              <a:defRPr/>
            </a:lvl1pPr>
          </a:lstStyle>
          <a:p>
            <a:pPr>
              <a:defRPr/>
            </a:pPr>
            <a:fld id="{FEABC6B6-4BD5-4AAD-B311-64A3611BFC1A}" type="datetimeFigureOut">
              <a:rPr lang="ja-JP" altLang="en-US"/>
              <a:pPr>
                <a:defRPr/>
              </a:pPr>
              <a:t>2022/2/17</a:t>
            </a:fld>
            <a:endParaRPr lang="ja-JP" altLang="en-US"/>
          </a:p>
        </p:txBody>
      </p:sp>
      <p:sp>
        <p:nvSpPr>
          <p:cNvPr id="4" name="Footer Placeholder 4"/>
          <p:cNvSpPr>
            <a:spLocks noGrp="1"/>
          </p:cNvSpPr>
          <p:nvPr>
            <p:ph type="ftr" sz="quarter" idx="11"/>
          </p:nvPr>
        </p:nvSpPr>
        <p:spPr/>
        <p:txBody>
          <a:bodyPr/>
          <a:lstStyle>
            <a:lvl1pPr eaLnBrk="0" hangingPunct="0">
              <a:defRPr/>
            </a:lvl1pPr>
          </a:lstStyle>
          <a:p>
            <a:pPr>
              <a:defRPr/>
            </a:pPr>
            <a:endParaRPr lang="ja-JP" altLang="en-US"/>
          </a:p>
        </p:txBody>
      </p:sp>
      <p:sp>
        <p:nvSpPr>
          <p:cNvPr id="5" name="Slide Number Placeholder 5"/>
          <p:cNvSpPr>
            <a:spLocks noGrp="1"/>
          </p:cNvSpPr>
          <p:nvPr>
            <p:ph type="sldNum" sz="quarter" idx="12"/>
          </p:nvPr>
        </p:nvSpPr>
        <p:spPr/>
        <p:txBody>
          <a:bodyPr/>
          <a:lstStyle>
            <a:lvl1pPr eaLnBrk="0" hangingPunct="0">
              <a:defRPr/>
            </a:lvl1pPr>
          </a:lstStyle>
          <a:p>
            <a:pPr>
              <a:defRPr/>
            </a:pPr>
            <a:fld id="{18BE02A7-06E4-4478-9327-E3F16C580C2A}" type="slidenum">
              <a:rPr lang="ja-JP" altLang="en-US"/>
              <a:pPr>
                <a:defRPr/>
              </a:pPr>
              <a: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F127E9A6-A615-4298-AFA8-010294A6783C}" type="slidenum">
              <a:rPr lang="en-US" altLang="ja-JP"/>
              <a:pPr>
                <a:defRPr/>
              </a:pPr>
              <a:t>‹#›</a:t>
            </a:fld>
            <a:endParaRPr lang="en-US" altLang="ja-JP"/>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ounded Rectangle 11"/>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solidFill>
                <a:prstClr val="white"/>
              </a:solidFill>
            </a:endParaRPr>
          </a:p>
        </p:txBody>
      </p:sp>
      <p:grpSp>
        <p:nvGrpSpPr>
          <p:cNvPr id="3" name="Group 5"/>
          <p:cNvGrpSpPr>
            <a:grpSpLocks noChangeAspect="1"/>
          </p:cNvGrpSpPr>
          <p:nvPr/>
        </p:nvGrpSpPr>
        <p:grpSpPr bwMode="auto">
          <a:xfrm>
            <a:off x="211138" y="714375"/>
            <a:ext cx="8723312" cy="1330325"/>
            <a:chOff x="-3905251" y="4294188"/>
            <a:chExt cx="13027839" cy="1892300"/>
          </a:xfrm>
        </p:grpSpPr>
        <p:sp>
          <p:nvSpPr>
            <p:cNvPr id="4" name="Freeform 14"/>
            <p:cNvSpPr>
              <a:spLocks/>
            </p:cNvSpPr>
            <p:nvPr/>
          </p:nvSpPr>
          <p:spPr bwMode="hidden">
            <a:xfrm>
              <a:off x="4810006" y="4499677"/>
              <a:ext cx="4295986" cy="1016152"/>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p:spPr>
          <p:txBody>
            <a:bodyPr/>
            <a:lstStyle/>
            <a:p>
              <a:pPr eaLnBrk="0" hangingPunct="0">
                <a:defRPr/>
              </a:pPr>
              <a:endParaRPr lang="ja-JP" altLang="en-US">
                <a:ea typeface="ＭＳ Ｐゴシック" pitchFamily="50" charset="-128"/>
              </a:endParaRPr>
            </a:p>
          </p:txBody>
        </p:sp>
        <p:sp>
          <p:nvSpPr>
            <p:cNvPr id="5" name="Freeform 18"/>
            <p:cNvSpPr>
              <a:spLocks/>
            </p:cNvSpPr>
            <p:nvPr/>
          </p:nvSpPr>
          <p:spPr bwMode="hidden">
            <a:xfrm>
              <a:off x="-308667" y="4319028"/>
              <a:ext cx="8279020" cy="1208091"/>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p:spPr>
          <p:txBody>
            <a:bodyPr/>
            <a:lstStyle/>
            <a:p>
              <a:pPr eaLnBrk="0" hangingPunct="0">
                <a:defRPr/>
              </a:pPr>
              <a:endParaRPr lang="ja-JP" altLang="en-US">
                <a:ea typeface="ＭＳ Ｐゴシック" pitchFamily="50" charset="-128"/>
              </a:endParaRPr>
            </a:p>
          </p:txBody>
        </p:sp>
        <p:sp>
          <p:nvSpPr>
            <p:cNvPr id="6" name="Freeform 22"/>
            <p:cNvSpPr>
              <a:spLocks/>
            </p:cNvSpPr>
            <p:nvPr/>
          </p:nvSpPr>
          <p:spPr bwMode="hidden">
            <a:xfrm>
              <a:off x="4286" y="4334834"/>
              <a:ext cx="8165219" cy="1101960"/>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a:lstStyle/>
            <a:p>
              <a:pPr eaLnBrk="0" hangingPunct="0">
                <a:defRPr/>
              </a:pPr>
              <a:endParaRPr lang="ja-JP" altLang="en-US">
                <a:ea typeface="ＭＳ Ｐゴシック" pitchFamily="50" charset="-128"/>
              </a:endParaRPr>
            </a:p>
          </p:txBody>
        </p:sp>
        <p:sp>
          <p:nvSpPr>
            <p:cNvPr id="7" name="Freeform 26"/>
            <p:cNvSpPr>
              <a:spLocks/>
            </p:cNvSpPr>
            <p:nvPr/>
          </p:nvSpPr>
          <p:spPr bwMode="hidden">
            <a:xfrm>
              <a:off x="4155651" y="4316769"/>
              <a:ext cx="4940859" cy="925827"/>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a:lstStyle/>
            <a:p>
              <a:pPr eaLnBrk="0" hangingPunct="0">
                <a:defRPr/>
              </a:pPr>
              <a:endParaRPr lang="ja-JP" altLang="en-US">
                <a:ea typeface="ＭＳ Ｐゴシック" pitchFamily="50" charset="-128"/>
              </a:endParaRPr>
            </a:p>
          </p:txBody>
        </p:sp>
        <p:sp useBgFill="1">
          <p:nvSpPr>
            <p:cNvPr id="8" name="Freeform 10"/>
            <p:cNvSpPr>
              <a:spLocks/>
            </p:cNvSpPr>
            <p:nvPr/>
          </p:nvSpPr>
          <p:spPr bwMode="hidden">
            <a:xfrm>
              <a:off x="-3905251" y="4294188"/>
              <a:ext cx="13027839"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p:spPr>
          <p:txBody>
            <a:bodyPr/>
            <a:lstStyle/>
            <a:p>
              <a:pPr eaLnBrk="0" hangingPunct="0">
                <a:defRPr/>
              </a:pPr>
              <a:endParaRPr lang="ja-JP" altLang="en-US">
                <a:ea typeface="ＭＳ Ｐゴシック" pitchFamily="50" charset="-128"/>
              </a:endParaRPr>
            </a:p>
          </p:txBody>
        </p:sp>
      </p:grpSp>
      <p:sp>
        <p:nvSpPr>
          <p:cNvPr id="9" name="Date Placeholder 1"/>
          <p:cNvSpPr>
            <a:spLocks noGrp="1"/>
          </p:cNvSpPr>
          <p:nvPr>
            <p:ph type="dt" sz="half" idx="10"/>
          </p:nvPr>
        </p:nvSpPr>
        <p:spPr/>
        <p:txBody>
          <a:bodyPr/>
          <a:lstStyle>
            <a:lvl1pPr eaLnBrk="0" hangingPunct="0">
              <a:defRPr/>
            </a:lvl1pPr>
          </a:lstStyle>
          <a:p>
            <a:pPr>
              <a:defRPr/>
            </a:pPr>
            <a:fld id="{464D9039-12B5-445A-B689-A7378FFC50AF}" type="datetimeFigureOut">
              <a:rPr lang="ja-JP" altLang="en-US"/>
              <a:pPr>
                <a:defRPr/>
              </a:pPr>
              <a:t>2022/2/17</a:t>
            </a:fld>
            <a:endParaRPr lang="ja-JP" altLang="en-US"/>
          </a:p>
        </p:txBody>
      </p:sp>
      <p:sp>
        <p:nvSpPr>
          <p:cNvPr id="10" name="Footer Placeholder 2"/>
          <p:cNvSpPr>
            <a:spLocks noGrp="1"/>
          </p:cNvSpPr>
          <p:nvPr>
            <p:ph type="ftr" sz="quarter" idx="11"/>
          </p:nvPr>
        </p:nvSpPr>
        <p:spPr/>
        <p:txBody>
          <a:bodyPr/>
          <a:lstStyle>
            <a:lvl1pPr eaLnBrk="0" hangingPunct="0">
              <a:defRPr/>
            </a:lvl1pPr>
          </a:lstStyle>
          <a:p>
            <a:pPr>
              <a:defRPr/>
            </a:pPr>
            <a:endParaRPr lang="ja-JP" altLang="en-US"/>
          </a:p>
        </p:txBody>
      </p:sp>
      <p:sp>
        <p:nvSpPr>
          <p:cNvPr id="11" name="Slide Number Placeholder 3"/>
          <p:cNvSpPr>
            <a:spLocks noGrp="1"/>
          </p:cNvSpPr>
          <p:nvPr>
            <p:ph type="sldNum" sz="quarter" idx="12"/>
          </p:nvPr>
        </p:nvSpPr>
        <p:spPr/>
        <p:txBody>
          <a:bodyPr/>
          <a:lstStyle>
            <a:lvl1pPr eaLnBrk="0" hangingPunct="0">
              <a:defRPr/>
            </a:lvl1pPr>
          </a:lstStyle>
          <a:p>
            <a:pPr>
              <a:defRPr/>
            </a:pPr>
            <a:fld id="{64F44859-0C00-4F27-B597-D18F7D423592}" type="slidenum">
              <a:rPr lang="ja-JP" altLang="en-US"/>
              <a:pPr>
                <a:defRPr/>
              </a:pPr>
              <a:t>‹#›</a:t>
            </a:fld>
            <a:endParaRPr lang="ja-JP"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5" name="Rounded Rectangle 14"/>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solidFill>
                <a:prstClr val="white"/>
              </a:solidFill>
            </a:endParaRPr>
          </a:p>
        </p:txBody>
      </p:sp>
      <p:grpSp>
        <p:nvGrpSpPr>
          <p:cNvPr id="6" name="Group 23"/>
          <p:cNvGrpSpPr>
            <a:grpSpLocks noChangeAspect="1"/>
          </p:cNvGrpSpPr>
          <p:nvPr/>
        </p:nvGrpSpPr>
        <p:grpSpPr bwMode="auto">
          <a:xfrm>
            <a:off x="211138" y="714375"/>
            <a:ext cx="8723312" cy="1331913"/>
            <a:chOff x="-3905250" y="4294188"/>
            <a:chExt cx="13011150" cy="1892300"/>
          </a:xfrm>
        </p:grpSpPr>
        <p:sp>
          <p:nvSpPr>
            <p:cNvPr id="7" name="Freeform 14"/>
            <p:cNvSpPr>
              <a:spLocks/>
            </p:cNvSpPr>
            <p:nvPr/>
          </p:nvSpPr>
          <p:spPr bwMode="hidden">
            <a:xfrm>
              <a:off x="4810681" y="4501687"/>
              <a:ext cx="4295219" cy="1014940"/>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p:spPr>
          <p:txBody>
            <a:bodyPr/>
            <a:lstStyle/>
            <a:p>
              <a:pPr eaLnBrk="0" hangingPunct="0">
                <a:defRPr/>
              </a:pPr>
              <a:endParaRPr lang="ja-JP" altLang="en-US">
                <a:ea typeface="ＭＳ Ｐゴシック" pitchFamily="50" charset="-128"/>
              </a:endParaRPr>
            </a:p>
          </p:txBody>
        </p:sp>
        <p:sp>
          <p:nvSpPr>
            <p:cNvPr id="8" name="Freeform 18"/>
            <p:cNvSpPr>
              <a:spLocks/>
            </p:cNvSpPr>
            <p:nvPr/>
          </p:nvSpPr>
          <p:spPr bwMode="hidden">
            <a:xfrm>
              <a:off x="-308538" y="4318998"/>
              <a:ext cx="8280254" cy="1208906"/>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p:spPr>
          <p:txBody>
            <a:bodyPr/>
            <a:lstStyle/>
            <a:p>
              <a:pPr eaLnBrk="0" hangingPunct="0">
                <a:defRPr/>
              </a:pPr>
              <a:endParaRPr lang="ja-JP" altLang="en-US">
                <a:ea typeface="ＭＳ Ｐゴシック" pitchFamily="50" charset="-128"/>
              </a:endParaRPr>
            </a:p>
          </p:txBody>
        </p:sp>
        <p:sp>
          <p:nvSpPr>
            <p:cNvPr id="9" name="Freeform 22"/>
            <p:cNvSpPr>
              <a:spLocks/>
            </p:cNvSpPr>
            <p:nvPr/>
          </p:nvSpPr>
          <p:spPr bwMode="hidden">
            <a:xfrm>
              <a:off x="4014" y="4334786"/>
              <a:ext cx="8164231" cy="1102902"/>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a:lstStyle/>
            <a:p>
              <a:pPr eaLnBrk="0" hangingPunct="0">
                <a:defRPr/>
              </a:pPr>
              <a:endParaRPr lang="ja-JP" altLang="en-US">
                <a:ea typeface="ＭＳ Ｐゴシック" pitchFamily="50" charset="-128"/>
              </a:endParaRPr>
            </a:p>
          </p:txBody>
        </p:sp>
        <p:sp>
          <p:nvSpPr>
            <p:cNvPr id="10" name="Freeform 26"/>
            <p:cNvSpPr>
              <a:spLocks/>
            </p:cNvSpPr>
            <p:nvPr/>
          </p:nvSpPr>
          <p:spPr bwMode="hidden">
            <a:xfrm>
              <a:off x="4157164" y="4316742"/>
              <a:ext cx="4939265" cy="926979"/>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a:lstStyle/>
            <a:p>
              <a:pPr eaLnBrk="0" hangingPunct="0">
                <a:defRPr/>
              </a:pPr>
              <a:endParaRPr lang="ja-JP" altLang="en-US">
                <a:ea typeface="ＭＳ Ｐゴシック" pitchFamily="50" charset="-128"/>
              </a:endParaRPr>
            </a:p>
          </p:txBody>
        </p:sp>
        <p:sp useBgFill="1">
          <p:nvSpPr>
            <p:cNvPr id="11" name="Freeform 28"/>
            <p:cNvSpPr>
              <a:spLocks/>
            </p:cNvSpPr>
            <p:nvPr/>
          </p:nvSpPr>
          <p:spPr bwMode="hidden">
            <a:xfrm>
              <a:off x="-3905250" y="4294188"/>
              <a:ext cx="13011150"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p:spPr>
          <p:txBody>
            <a:bodyPr/>
            <a:lstStyle/>
            <a:p>
              <a:pPr eaLnBrk="0" hangingPunct="0">
                <a:defRPr/>
              </a:pPr>
              <a:endParaRPr lang="ja-JP" altLang="en-US">
                <a:ea typeface="ＭＳ Ｐゴシック" pitchFamily="50" charset="-128"/>
              </a:endParaRPr>
            </a:p>
          </p:txBody>
        </p:sp>
      </p:grpSp>
      <p:sp>
        <p:nvSpPr>
          <p:cNvPr id="4" name="Text Placeholder 3"/>
          <p:cNvSpPr>
            <a:spLocks noGrp="1"/>
          </p:cNvSpPr>
          <p:nvPr>
            <p:ph type="body" sz="half" idx="2"/>
          </p:nvPr>
        </p:nvSpPr>
        <p:spPr>
          <a:xfrm>
            <a:off x="914400" y="3581534"/>
            <a:ext cx="3352800" cy="1905001"/>
          </a:xfrm>
        </p:spPr>
        <p:txBody>
          <a:bodyPr>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4651963"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2" name="Date Placeholder 4"/>
          <p:cNvSpPr>
            <a:spLocks noGrp="1"/>
          </p:cNvSpPr>
          <p:nvPr>
            <p:ph type="dt" sz="half" idx="10"/>
          </p:nvPr>
        </p:nvSpPr>
        <p:spPr/>
        <p:txBody>
          <a:bodyPr/>
          <a:lstStyle>
            <a:lvl1pPr eaLnBrk="0" hangingPunct="0">
              <a:defRPr/>
            </a:lvl1pPr>
          </a:lstStyle>
          <a:p>
            <a:pPr>
              <a:defRPr/>
            </a:pPr>
            <a:fld id="{2ACC6498-EA0F-46FC-8CC5-F2FABA7F8A6E}" type="datetimeFigureOut">
              <a:rPr lang="ja-JP" altLang="en-US"/>
              <a:pPr>
                <a:defRPr/>
              </a:pPr>
              <a:t>2022/2/17</a:t>
            </a:fld>
            <a:endParaRPr lang="ja-JP" altLang="en-US"/>
          </a:p>
        </p:txBody>
      </p:sp>
      <p:sp>
        <p:nvSpPr>
          <p:cNvPr id="13" name="Footer Placeholder 5"/>
          <p:cNvSpPr>
            <a:spLocks noGrp="1"/>
          </p:cNvSpPr>
          <p:nvPr>
            <p:ph type="ftr" sz="quarter" idx="11"/>
          </p:nvPr>
        </p:nvSpPr>
        <p:spPr/>
        <p:txBody>
          <a:bodyPr/>
          <a:lstStyle>
            <a:lvl1pPr eaLnBrk="0" hangingPunct="0">
              <a:defRPr/>
            </a:lvl1pPr>
          </a:lstStyle>
          <a:p>
            <a:pPr>
              <a:defRPr/>
            </a:pPr>
            <a:endParaRPr lang="ja-JP" altLang="en-US"/>
          </a:p>
        </p:txBody>
      </p:sp>
      <p:sp>
        <p:nvSpPr>
          <p:cNvPr id="14" name="Slide Number Placeholder 6"/>
          <p:cNvSpPr>
            <a:spLocks noGrp="1"/>
          </p:cNvSpPr>
          <p:nvPr>
            <p:ph type="sldNum" sz="quarter" idx="12"/>
          </p:nvPr>
        </p:nvSpPr>
        <p:spPr/>
        <p:txBody>
          <a:bodyPr/>
          <a:lstStyle>
            <a:lvl1pPr eaLnBrk="0" hangingPunct="0">
              <a:defRPr/>
            </a:lvl1pPr>
          </a:lstStyle>
          <a:p>
            <a:pPr>
              <a:defRPr/>
            </a:pPr>
            <a:fld id="{3858E13C-D7AE-44F6-B0F2-05CB407931E1}" type="slidenum">
              <a:rPr lang="ja-JP" altLang="en-US"/>
              <a:pPr>
                <a:defRPr/>
              </a:pPr>
              <a:t>‹#›</a:t>
            </a:fld>
            <a:endParaRPr lang="ja-JP"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5" name="Rounded Rectangle 14"/>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solidFill>
                <a:prstClr val="white"/>
              </a:solidFill>
            </a:endParaRPr>
          </a:p>
        </p:txBody>
      </p:sp>
      <p:grpSp>
        <p:nvGrpSpPr>
          <p:cNvPr id="6" name="Group 8"/>
          <p:cNvGrpSpPr>
            <a:grpSpLocks noChangeAspect="1"/>
          </p:cNvGrpSpPr>
          <p:nvPr/>
        </p:nvGrpSpPr>
        <p:grpSpPr bwMode="auto">
          <a:xfrm>
            <a:off x="211138" y="5354638"/>
            <a:ext cx="8723312" cy="1330325"/>
            <a:chOff x="-3905250" y="4294188"/>
            <a:chExt cx="13011150" cy="1892300"/>
          </a:xfrm>
        </p:grpSpPr>
        <p:sp>
          <p:nvSpPr>
            <p:cNvPr id="7" name="Freeform 14"/>
            <p:cNvSpPr>
              <a:spLocks/>
            </p:cNvSpPr>
            <p:nvPr/>
          </p:nvSpPr>
          <p:spPr bwMode="hidden">
            <a:xfrm>
              <a:off x="4810681" y="4499676"/>
              <a:ext cx="4295219" cy="1016152"/>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p:spPr>
          <p:txBody>
            <a:bodyPr/>
            <a:lstStyle/>
            <a:p>
              <a:pPr eaLnBrk="0" hangingPunct="0">
                <a:defRPr/>
              </a:pPr>
              <a:endParaRPr lang="ja-JP" altLang="en-US">
                <a:ea typeface="ＭＳ Ｐゴシック" pitchFamily="50" charset="-128"/>
              </a:endParaRPr>
            </a:p>
          </p:txBody>
        </p:sp>
        <p:sp>
          <p:nvSpPr>
            <p:cNvPr id="8" name="Freeform 18"/>
            <p:cNvSpPr>
              <a:spLocks/>
            </p:cNvSpPr>
            <p:nvPr/>
          </p:nvSpPr>
          <p:spPr bwMode="hidden">
            <a:xfrm>
              <a:off x="-308538" y="4319027"/>
              <a:ext cx="8280254" cy="1208092"/>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p:spPr>
          <p:txBody>
            <a:bodyPr/>
            <a:lstStyle/>
            <a:p>
              <a:pPr eaLnBrk="0" hangingPunct="0">
                <a:defRPr/>
              </a:pPr>
              <a:endParaRPr lang="ja-JP" altLang="en-US">
                <a:ea typeface="ＭＳ Ｐゴシック" pitchFamily="50" charset="-128"/>
              </a:endParaRPr>
            </a:p>
          </p:txBody>
        </p:sp>
        <p:sp>
          <p:nvSpPr>
            <p:cNvPr id="9" name="Freeform 22"/>
            <p:cNvSpPr>
              <a:spLocks/>
            </p:cNvSpPr>
            <p:nvPr/>
          </p:nvSpPr>
          <p:spPr bwMode="hidden">
            <a:xfrm>
              <a:off x="4014" y="4334834"/>
              <a:ext cx="8164231" cy="1101960"/>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a:lstStyle/>
            <a:p>
              <a:pPr eaLnBrk="0" hangingPunct="0">
                <a:defRPr/>
              </a:pPr>
              <a:endParaRPr lang="ja-JP" altLang="en-US">
                <a:ea typeface="ＭＳ Ｐゴシック" pitchFamily="50" charset="-128"/>
              </a:endParaRPr>
            </a:p>
          </p:txBody>
        </p:sp>
        <p:sp>
          <p:nvSpPr>
            <p:cNvPr id="10" name="Freeform 26"/>
            <p:cNvSpPr>
              <a:spLocks/>
            </p:cNvSpPr>
            <p:nvPr/>
          </p:nvSpPr>
          <p:spPr bwMode="hidden">
            <a:xfrm>
              <a:off x="4157164" y="4316769"/>
              <a:ext cx="4939265" cy="925827"/>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a:lstStyle/>
            <a:p>
              <a:pPr eaLnBrk="0" hangingPunct="0">
                <a:defRPr/>
              </a:pPr>
              <a:endParaRPr lang="ja-JP" altLang="en-US">
                <a:ea typeface="ＭＳ Ｐゴシック" pitchFamily="50" charset="-128"/>
              </a:endParaRPr>
            </a:p>
          </p:txBody>
        </p:sp>
        <p:sp useBgFill="1">
          <p:nvSpPr>
            <p:cNvPr id="11" name="Freeform 10"/>
            <p:cNvSpPr>
              <a:spLocks/>
            </p:cNvSpPr>
            <p:nvPr/>
          </p:nvSpPr>
          <p:spPr bwMode="hidden">
            <a:xfrm>
              <a:off x="-3905250" y="4294188"/>
              <a:ext cx="13011150"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p:spPr>
          <p:txBody>
            <a:bodyPr/>
            <a:lstStyle/>
            <a:p>
              <a:pPr eaLnBrk="0" hangingPunct="0">
                <a:defRPr/>
              </a:pPr>
              <a:endParaRPr lang="ja-JP" altLang="en-US">
                <a:ea typeface="ＭＳ Ｐゴシック" pitchFamily="50" charset="-128"/>
              </a:endParaRPr>
            </a:p>
          </p:txBody>
        </p:sp>
      </p:grpSp>
      <p:sp>
        <p:nvSpPr>
          <p:cNvPr id="2" name="Title 1"/>
          <p:cNvSpPr>
            <a:spLocks noGrp="1"/>
          </p:cNvSpPr>
          <p:nvPr>
            <p:ph type="title"/>
          </p:nvPr>
        </p:nvSpPr>
        <p:spPr>
          <a:xfrm>
            <a:off x="4874156" y="338667"/>
            <a:ext cx="3812645" cy="2429934"/>
          </a:xfrm>
        </p:spPr>
        <p:txBody>
          <a:bodyPr anchor="b">
            <a:normAutofit/>
          </a:bodyPr>
          <a:lstStyle>
            <a:lvl1pPr algn="l">
              <a:defRPr sz="2800" b="0">
                <a:solidFill>
                  <a:srgbClr val="FFFFFF"/>
                </a:solidFill>
              </a:defRPr>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4868333" y="2785602"/>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rtlCol="0">
            <a:normAutofit/>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endParaRPr lang="en-US" noProof="0" dirty="0"/>
          </a:p>
        </p:txBody>
      </p:sp>
      <p:sp>
        <p:nvSpPr>
          <p:cNvPr id="12" name="Date Placeholder 4"/>
          <p:cNvSpPr>
            <a:spLocks noGrp="1"/>
          </p:cNvSpPr>
          <p:nvPr>
            <p:ph type="dt" sz="half" idx="10"/>
          </p:nvPr>
        </p:nvSpPr>
        <p:spPr/>
        <p:txBody>
          <a:bodyPr/>
          <a:lstStyle>
            <a:lvl1pPr eaLnBrk="0" hangingPunct="0">
              <a:defRPr/>
            </a:lvl1pPr>
          </a:lstStyle>
          <a:p>
            <a:pPr>
              <a:defRPr/>
            </a:pPr>
            <a:fld id="{A644E8CA-6D95-47CB-984A-286F5D70EFA0}" type="datetimeFigureOut">
              <a:rPr lang="ja-JP" altLang="en-US"/>
              <a:pPr>
                <a:defRPr/>
              </a:pPr>
              <a:t>2022/2/17</a:t>
            </a:fld>
            <a:endParaRPr lang="ja-JP" altLang="en-US"/>
          </a:p>
        </p:txBody>
      </p:sp>
      <p:sp>
        <p:nvSpPr>
          <p:cNvPr id="13" name="Footer Placeholder 5"/>
          <p:cNvSpPr>
            <a:spLocks noGrp="1"/>
          </p:cNvSpPr>
          <p:nvPr>
            <p:ph type="ftr" sz="quarter" idx="11"/>
          </p:nvPr>
        </p:nvSpPr>
        <p:spPr/>
        <p:txBody>
          <a:bodyPr/>
          <a:lstStyle>
            <a:lvl1pPr eaLnBrk="0" hangingPunct="0">
              <a:defRPr/>
            </a:lvl1pPr>
          </a:lstStyle>
          <a:p>
            <a:pPr>
              <a:defRPr/>
            </a:pPr>
            <a:endParaRPr lang="ja-JP" altLang="en-US"/>
          </a:p>
        </p:txBody>
      </p:sp>
      <p:sp>
        <p:nvSpPr>
          <p:cNvPr id="14" name="Slide Number Placeholder 6"/>
          <p:cNvSpPr>
            <a:spLocks noGrp="1"/>
          </p:cNvSpPr>
          <p:nvPr>
            <p:ph type="sldNum" sz="quarter" idx="12"/>
          </p:nvPr>
        </p:nvSpPr>
        <p:spPr/>
        <p:txBody>
          <a:bodyPr/>
          <a:lstStyle>
            <a:lvl1pPr eaLnBrk="0" hangingPunct="0">
              <a:defRPr/>
            </a:lvl1pPr>
          </a:lstStyle>
          <a:p>
            <a:pPr>
              <a:defRPr/>
            </a:pPr>
            <a:fld id="{AF6BDEC2-3F75-423B-875C-6C8DF6BAE02E}" type="slidenum">
              <a:rPr lang="ja-JP" altLang="en-US"/>
              <a:pPr>
                <a:defRPr/>
              </a:pPr>
              <a:t>‹#›</a:t>
            </a:fld>
            <a:endParaRPr lang="ja-JP"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lvl1pPr eaLnBrk="0" hangingPunct="0">
              <a:defRPr/>
            </a:lvl1pPr>
          </a:lstStyle>
          <a:p>
            <a:pPr>
              <a:defRPr/>
            </a:pPr>
            <a:fld id="{71E14664-045A-4C3F-A853-5C2E96A97E3C}" type="datetimeFigureOut">
              <a:rPr lang="ja-JP" altLang="en-US"/>
              <a:pPr>
                <a:defRPr/>
              </a:pPr>
              <a:t>2022/2/17</a:t>
            </a:fld>
            <a:endParaRPr lang="ja-JP" alt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ja-JP" alt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430B7FA9-BB64-411B-BB38-C8BF28E709E8}" type="slidenum">
              <a:rPr lang="ja-JP" altLang="en-US"/>
              <a:pPr>
                <a:defRPr/>
              </a:pPr>
              <a:t>‹#›</a:t>
            </a:fld>
            <a:endParaRPr lang="ja-JP"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4" name="Rounded Rectangle 20"/>
          <p:cNvSpPr/>
          <p:nvPr/>
        </p:nvSpPr>
        <p:spPr bwMode="hidden">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solidFill>
                <a:prstClr val="white"/>
              </a:solidFill>
            </a:endParaRPr>
          </a:p>
        </p:txBody>
      </p:sp>
      <p:grpSp>
        <p:nvGrpSpPr>
          <p:cNvPr id="5" name="Group 14"/>
          <p:cNvGrpSpPr>
            <a:grpSpLocks noChangeAspect="1"/>
          </p:cNvGrpSpPr>
          <p:nvPr/>
        </p:nvGrpSpPr>
        <p:grpSpPr bwMode="auto">
          <a:xfrm>
            <a:off x="211138" y="714375"/>
            <a:ext cx="8723312" cy="1331913"/>
            <a:chOff x="-3905250" y="4294188"/>
            <a:chExt cx="13011150" cy="1892300"/>
          </a:xfrm>
        </p:grpSpPr>
        <p:sp>
          <p:nvSpPr>
            <p:cNvPr id="6" name="Freeform 14"/>
            <p:cNvSpPr>
              <a:spLocks/>
            </p:cNvSpPr>
            <p:nvPr/>
          </p:nvSpPr>
          <p:spPr bwMode="hidden">
            <a:xfrm>
              <a:off x="4810681" y="4501687"/>
              <a:ext cx="4295219" cy="1014940"/>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p:spPr>
          <p:txBody>
            <a:bodyPr/>
            <a:lstStyle/>
            <a:p>
              <a:pPr eaLnBrk="0" hangingPunct="0">
                <a:defRPr/>
              </a:pPr>
              <a:endParaRPr lang="ja-JP" altLang="en-US">
                <a:ea typeface="ＭＳ Ｐゴシック" pitchFamily="50" charset="-128"/>
              </a:endParaRPr>
            </a:p>
          </p:txBody>
        </p:sp>
        <p:sp>
          <p:nvSpPr>
            <p:cNvPr id="7" name="Freeform 18"/>
            <p:cNvSpPr>
              <a:spLocks/>
            </p:cNvSpPr>
            <p:nvPr/>
          </p:nvSpPr>
          <p:spPr bwMode="hidden">
            <a:xfrm>
              <a:off x="-308538" y="4318998"/>
              <a:ext cx="8280254" cy="1208906"/>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p:spPr>
          <p:txBody>
            <a:bodyPr/>
            <a:lstStyle/>
            <a:p>
              <a:pPr eaLnBrk="0" hangingPunct="0">
                <a:defRPr/>
              </a:pPr>
              <a:endParaRPr lang="ja-JP" altLang="en-US">
                <a:ea typeface="ＭＳ Ｐゴシック" pitchFamily="50" charset="-128"/>
              </a:endParaRPr>
            </a:p>
          </p:txBody>
        </p:sp>
        <p:sp>
          <p:nvSpPr>
            <p:cNvPr id="8" name="Freeform 22"/>
            <p:cNvSpPr>
              <a:spLocks/>
            </p:cNvSpPr>
            <p:nvPr/>
          </p:nvSpPr>
          <p:spPr bwMode="hidden">
            <a:xfrm>
              <a:off x="4014" y="4334786"/>
              <a:ext cx="8164231" cy="1102902"/>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a:lstStyle/>
            <a:p>
              <a:pPr eaLnBrk="0" hangingPunct="0">
                <a:defRPr/>
              </a:pPr>
              <a:endParaRPr lang="ja-JP" altLang="en-US">
                <a:ea typeface="ＭＳ Ｐゴシック" pitchFamily="50" charset="-128"/>
              </a:endParaRPr>
            </a:p>
          </p:txBody>
        </p:sp>
        <p:sp>
          <p:nvSpPr>
            <p:cNvPr id="9" name="Freeform 26"/>
            <p:cNvSpPr>
              <a:spLocks/>
            </p:cNvSpPr>
            <p:nvPr/>
          </p:nvSpPr>
          <p:spPr bwMode="hidden">
            <a:xfrm>
              <a:off x="4157164" y="4316742"/>
              <a:ext cx="4939265" cy="926979"/>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a:lstStyle/>
            <a:p>
              <a:pPr eaLnBrk="0" hangingPunct="0">
                <a:defRPr/>
              </a:pPr>
              <a:endParaRPr lang="ja-JP" altLang="en-US">
                <a:ea typeface="ＭＳ Ｐゴシック" pitchFamily="50" charset="-128"/>
              </a:endParaRPr>
            </a:p>
          </p:txBody>
        </p:sp>
        <p:sp useBgFill="1">
          <p:nvSpPr>
            <p:cNvPr id="10" name="Freeform 19"/>
            <p:cNvSpPr>
              <a:spLocks/>
            </p:cNvSpPr>
            <p:nvPr/>
          </p:nvSpPr>
          <p:spPr bwMode="hidden">
            <a:xfrm>
              <a:off x="-3905250" y="4294188"/>
              <a:ext cx="13011150"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p:spPr>
          <p:txBody>
            <a:bodyPr/>
            <a:lstStyle/>
            <a:p>
              <a:pPr eaLnBrk="0" hangingPunct="0">
                <a:defRPr/>
              </a:pPr>
              <a:endParaRPr lang="ja-JP" altLang="en-US">
                <a:ea typeface="ＭＳ Ｐゴシック" pitchFamily="50" charset="-128"/>
              </a:endParaRPr>
            </a:p>
          </p:txBody>
        </p:sp>
      </p:grpSp>
      <p:sp>
        <p:nvSpPr>
          <p:cNvPr id="2" name="Vertical Title 1"/>
          <p:cNvSpPr>
            <a:spLocks noGrp="1"/>
          </p:cNvSpPr>
          <p:nvPr>
            <p:ph type="title" orient="vert"/>
          </p:nvPr>
        </p:nvSpPr>
        <p:spPr>
          <a:xfrm>
            <a:off x="6629400" y="1447824"/>
            <a:ext cx="2057400" cy="4487333"/>
          </a:xfrm>
        </p:spPr>
        <p:txBody>
          <a:bodyPr vert="eaVert"/>
          <a:lstStyle>
            <a:lvl1pPr algn="l">
              <a:defRPr>
                <a:solidFill>
                  <a:schemeClr val="tx2"/>
                </a:solidFill>
              </a:defRPr>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1" name="Date Placeholder 3"/>
          <p:cNvSpPr>
            <a:spLocks noGrp="1"/>
          </p:cNvSpPr>
          <p:nvPr>
            <p:ph type="dt" sz="half" idx="10"/>
          </p:nvPr>
        </p:nvSpPr>
        <p:spPr/>
        <p:txBody>
          <a:bodyPr/>
          <a:lstStyle>
            <a:lvl1pPr eaLnBrk="0" hangingPunct="0">
              <a:defRPr/>
            </a:lvl1pPr>
          </a:lstStyle>
          <a:p>
            <a:pPr>
              <a:defRPr/>
            </a:pPr>
            <a:fld id="{A09B2229-2A1C-4481-B649-27DAB606E903}" type="datetimeFigureOut">
              <a:rPr lang="ja-JP" altLang="en-US"/>
              <a:pPr>
                <a:defRPr/>
              </a:pPr>
              <a:t>2022/2/17</a:t>
            </a:fld>
            <a:endParaRPr lang="ja-JP" altLang="en-US"/>
          </a:p>
        </p:txBody>
      </p:sp>
      <p:sp>
        <p:nvSpPr>
          <p:cNvPr id="12" name="Footer Placeholder 4"/>
          <p:cNvSpPr>
            <a:spLocks noGrp="1"/>
          </p:cNvSpPr>
          <p:nvPr>
            <p:ph type="ftr" sz="quarter" idx="11"/>
          </p:nvPr>
        </p:nvSpPr>
        <p:spPr/>
        <p:txBody>
          <a:bodyPr/>
          <a:lstStyle>
            <a:lvl1pPr eaLnBrk="0" hangingPunct="0">
              <a:defRPr/>
            </a:lvl1pPr>
          </a:lstStyle>
          <a:p>
            <a:pPr>
              <a:defRPr/>
            </a:pPr>
            <a:endParaRPr lang="ja-JP" altLang="en-US"/>
          </a:p>
        </p:txBody>
      </p:sp>
      <p:sp>
        <p:nvSpPr>
          <p:cNvPr id="13" name="Slide Number Placeholder 5"/>
          <p:cNvSpPr>
            <a:spLocks noGrp="1"/>
          </p:cNvSpPr>
          <p:nvPr>
            <p:ph type="sldNum" sz="quarter" idx="12"/>
          </p:nvPr>
        </p:nvSpPr>
        <p:spPr/>
        <p:txBody>
          <a:bodyPr/>
          <a:lstStyle>
            <a:lvl1pPr eaLnBrk="0" hangingPunct="0">
              <a:defRPr/>
            </a:lvl1pPr>
          </a:lstStyle>
          <a:p>
            <a:pPr>
              <a:defRPr/>
            </a:pPr>
            <a:fld id="{74A60D77-5648-4DE6-85C9-E4A5A6EB0C7A}" type="slidenum">
              <a:rPr lang="ja-JP" altLang="en-US"/>
              <a:pPr>
                <a:defRPr/>
              </a:pPr>
              <a:t>‹#›</a:t>
            </a:fld>
            <a:endParaRPr lang="ja-JP"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BC9C5887-E63E-499A-AD27-8E7EA5FB7252}" type="slidenum">
              <a:rPr lang="en-US" altLang="ja-JP"/>
              <a:pPr>
                <a:defRPr/>
              </a:pPr>
              <a:t>‹#›</a:t>
            </a:fld>
            <a:endParaRPr lang="en-US" altLang="ja-JP"/>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F5A8638-DF2E-4A01-8279-222D7F7805C9}" type="slidenum">
              <a:rPr lang="en-US" altLang="ja-JP"/>
              <a:pPr>
                <a:defRPr/>
              </a:pPr>
              <a:t>‹#›</a:t>
            </a:fld>
            <a:endParaRPr lang="en-US" altLang="ja-JP"/>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E7B5755-129D-410A-A422-202815162ACE}" type="slidenum">
              <a:rPr lang="en-US" altLang="ja-JP"/>
              <a:pPr>
                <a:defRPr/>
              </a:pPr>
              <a:t>‹#›</a:t>
            </a:fld>
            <a:endParaRPr lang="en-US" altLang="ja-JP"/>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849A4D22-E098-4D92-B2C6-C18772E60DBD}" type="slidenum">
              <a:rPr lang="en-US" altLang="ja-JP"/>
              <a:pPr>
                <a:defRPr/>
              </a:pPr>
              <a:t>‹#›</a:t>
            </a:fld>
            <a:endParaRPr lang="en-US" altLang="ja-JP"/>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5991F21B-E524-4E33-A103-AC703248D86D}" type="slidenum">
              <a:rPr lang="en-US" altLang="ja-JP"/>
              <a:pPr>
                <a:defRPr/>
              </a:pPr>
              <a:t>‹#›</a:t>
            </a:fld>
            <a:endParaRPr lang="en-US" altLang="ja-JP"/>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97C7969-7AD8-4254-A011-D9230FA066CB}" type="slidenum">
              <a:rPr lang="en-US" altLang="ja-JP"/>
              <a:pPr>
                <a:defRPr/>
              </a:pPr>
              <a:t>‹#›</a:t>
            </a:fld>
            <a:endParaRPr lang="en-US" altLang="ja-JP"/>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B638A4B7-3375-42DE-916D-3722CFF67940}" type="slidenum">
              <a:rPr lang="en-US" altLang="ja-JP"/>
              <a:pPr>
                <a:defRPr/>
              </a:pPr>
              <a:t>‹#›</a:t>
            </a:fld>
            <a:endParaRPr lang="en-US" altLang="ja-JP"/>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4BE4A653-EB1A-4C4E-A55C-7972056B4FC3}" type="slidenum">
              <a:rPr lang="en-US" altLang="ja-JP"/>
              <a:pPr>
                <a:defRPr/>
              </a:pPr>
              <a:t>‹#›</a:t>
            </a:fld>
            <a:endParaRPr lang="en-US" altLang="ja-JP"/>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150C9198-4E8F-495E-9600-812A91753603}" type="slidenum">
              <a:rPr lang="en-US" altLang="ja-JP"/>
              <a:pPr>
                <a:defRPr/>
              </a:pPr>
              <a:t>‹#›</a:t>
            </a:fld>
            <a:endParaRPr lang="en-US" altLang="ja-JP"/>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10E5BDF9-04F8-489B-9939-7FE4D2C20180}" type="slidenum">
              <a:rPr lang="en-US" altLang="ja-JP"/>
              <a:pPr>
                <a:defRPr/>
              </a:pPr>
              <a:t>‹#›</a:t>
            </a:fld>
            <a:endParaRPr lang="en-US" altLang="ja-JP"/>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3006A4D-06F4-4894-AB1C-5EE8E4CC4B78}" type="slidenum">
              <a:rPr lang="en-US" altLang="ja-JP"/>
              <a:pPr>
                <a:defRPr/>
              </a:pPr>
              <a:t>‹#›</a:t>
            </a:fld>
            <a:endParaRPr lang="en-US" altLang="ja-JP"/>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E28EFD26-B6C5-4099-8488-318303C731ED}" type="slidenum">
              <a:rPr lang="en-US" altLang="ja-JP"/>
              <a:pPr>
                <a:defRPr/>
              </a:pPr>
              <a:t>‹#›</a:t>
            </a:fld>
            <a:endParaRPr lang="en-US" altLang="ja-JP"/>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648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648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6"/>
          <p:cNvSpPr>
            <a:spLocks noGrp="1" noChangeArrowheads="1"/>
          </p:cNvSpPr>
          <p:nvPr>
            <p:ph type="sldNum" sz="quarter" idx="12"/>
          </p:nvPr>
        </p:nvSpPr>
        <p:spPr>
          <a:ln/>
        </p:spPr>
        <p:txBody>
          <a:bodyPr/>
          <a:lstStyle>
            <a:lvl1pPr>
              <a:defRPr/>
            </a:lvl1pPr>
          </a:lstStyle>
          <a:p>
            <a:pPr>
              <a:defRPr/>
            </a:pPr>
            <a:fld id="{84EFF37E-5987-418B-A85D-6570353207BD}" type="slidenum">
              <a:rPr lang="en-US" altLang="ja-JP"/>
              <a:pPr>
                <a:defRPr/>
              </a:pPr>
              <a:t>‹#›</a:t>
            </a:fld>
            <a:endParaRPr lang="en-US" altLang="ja-JP"/>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AndObj" preserve="1">
  <p:cSld name="タイトル、2 つのコンテンツ、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マスター タイトルの書式設定</a:t>
            </a:r>
          </a:p>
        </p:txBody>
      </p:sp>
      <p:sp>
        <p:nvSpPr>
          <p:cNvPr id="3" name="コンテンツ プレースホルダー 2"/>
          <p:cNvSpPr>
            <a:spLocks noGrp="1"/>
          </p:cNvSpPr>
          <p:nvPr>
            <p:ph sz="quarter" idx="1"/>
          </p:nvPr>
        </p:nvSpPr>
        <p:spPr>
          <a:xfrm>
            <a:off x="457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57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half" idx="3"/>
          </p:nvPr>
        </p:nvSpPr>
        <p:spPr>
          <a:xfrm>
            <a:off x="4648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6"/>
          <p:cNvSpPr>
            <a:spLocks noGrp="1" noChangeArrowheads="1"/>
          </p:cNvSpPr>
          <p:nvPr>
            <p:ph type="sldNum" sz="quarter" idx="12"/>
          </p:nvPr>
        </p:nvSpPr>
        <p:spPr>
          <a:ln/>
        </p:spPr>
        <p:txBody>
          <a:bodyPr/>
          <a:lstStyle>
            <a:lvl1pPr>
              <a:defRPr/>
            </a:lvl1pPr>
          </a:lstStyle>
          <a:p>
            <a:pPr>
              <a:defRPr/>
            </a:pPr>
            <a:fld id="{38E2B76D-1BF7-40C7-8FD6-551C139A317D}" type="slidenum">
              <a:rPr lang="en-US" altLang="ja-JP"/>
              <a:pPr>
                <a:defRPr/>
              </a:pPr>
              <a:t>‹#›</a:t>
            </a:fld>
            <a:endParaRPr lang="en-US" altLang="ja-JP"/>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a:t>マスター タイトルの書式設定</a:t>
            </a:r>
          </a:p>
        </p:txBody>
      </p:sp>
      <p:sp>
        <p:nvSpPr>
          <p:cNvPr id="3" name="コンテンツ プレースホルダー 2"/>
          <p:cNvSpPr>
            <a:spLocks noGrp="1"/>
          </p:cNvSpPr>
          <p:nvPr>
            <p:ph sz="quarter" idx="1"/>
          </p:nvPr>
        </p:nvSpPr>
        <p:spPr>
          <a:xfrm>
            <a:off x="457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648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57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ー 5"/>
          <p:cNvSpPr>
            <a:spLocks noGrp="1"/>
          </p:cNvSpPr>
          <p:nvPr>
            <p:ph sz="quarter" idx="4"/>
          </p:nvPr>
        </p:nvSpPr>
        <p:spPr>
          <a:xfrm>
            <a:off x="4648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p:txBody>
          <a:bodyPr/>
          <a:lstStyle>
            <a:lvl1pPr>
              <a:defRPr/>
            </a:lvl1pPr>
          </a:lstStyle>
          <a:p>
            <a:pPr>
              <a:defRPr/>
            </a:pPr>
            <a:fld id="{ADAEDE16-2E01-4FFE-8040-42770DCC8B93}" type="slidenum">
              <a:rPr lang="en-US" altLang="ja-JP"/>
              <a:pPr>
                <a:defRPr/>
              </a:pPr>
              <a:t>‹#›</a:t>
            </a:fld>
            <a:endParaRPr lang="en-US" altLang="ja-JP"/>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fourObj" preserve="1">
  <p:cSld name="1_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57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 5"/>
          <p:cNvSpPr>
            <a:spLocks noGrp="1"/>
          </p:cNvSpPr>
          <p:nvPr>
            <p:ph sz="quarter" idx="4"/>
          </p:nvPr>
        </p:nvSpPr>
        <p:spPr>
          <a:xfrm>
            <a:off x="4648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6"/>
          <p:cNvSpPr>
            <a:spLocks noGrp="1"/>
          </p:cNvSpPr>
          <p:nvPr>
            <p:ph type="dt" sz="half" idx="10"/>
          </p:nvPr>
        </p:nvSpPr>
        <p:spPr>
          <a:xfrm>
            <a:off x="457200" y="6245225"/>
            <a:ext cx="2133600" cy="476250"/>
          </a:xfrm>
        </p:spPr>
        <p:txBody>
          <a:bodyPr/>
          <a:lstStyle>
            <a:lvl1pPr>
              <a:defRPr/>
            </a:lvl1pPr>
          </a:lstStyle>
          <a:p>
            <a:pPr>
              <a:defRPr/>
            </a:pPr>
            <a:endParaRPr lang="en-US" altLang="ja-JP"/>
          </a:p>
        </p:txBody>
      </p:sp>
      <p:sp>
        <p:nvSpPr>
          <p:cNvPr id="8" name="フッター プレースホルダ 7"/>
          <p:cNvSpPr>
            <a:spLocks noGrp="1"/>
          </p:cNvSpPr>
          <p:nvPr>
            <p:ph type="ftr" sz="quarter" idx="11"/>
          </p:nvPr>
        </p:nvSpPr>
        <p:spPr>
          <a:xfrm>
            <a:off x="3124200" y="6245225"/>
            <a:ext cx="2895600" cy="476250"/>
          </a:xfrm>
        </p:spPr>
        <p:txBody>
          <a:bodyPr/>
          <a:lstStyle>
            <a:lvl1pPr>
              <a:defRPr/>
            </a:lvl1pPr>
          </a:lstStyle>
          <a:p>
            <a:pPr>
              <a:defRPr/>
            </a:pPr>
            <a:endParaRPr lang="en-US" altLang="ja-JP"/>
          </a:p>
        </p:txBody>
      </p:sp>
      <p:sp>
        <p:nvSpPr>
          <p:cNvPr id="9" name="スライド番号プレースホルダ 8"/>
          <p:cNvSpPr>
            <a:spLocks noGrp="1"/>
          </p:cNvSpPr>
          <p:nvPr>
            <p:ph type="sldNum" sz="quarter" idx="12"/>
          </p:nvPr>
        </p:nvSpPr>
        <p:spPr>
          <a:xfrm>
            <a:off x="6553200" y="6245225"/>
            <a:ext cx="2133600" cy="476250"/>
          </a:xfrm>
        </p:spPr>
        <p:txBody>
          <a:bodyPr/>
          <a:lstStyle>
            <a:lvl1pPr>
              <a:defRPr/>
            </a:lvl1pPr>
          </a:lstStyle>
          <a:p>
            <a:pPr>
              <a:defRPr/>
            </a:pPr>
            <a:fld id="{0BFEA7A0-92E3-4804-83A4-808873437BA8}" type="slidenum">
              <a:rPr lang="en-US" altLang="ja-JP"/>
              <a:pPr>
                <a:defRPr/>
              </a:pPr>
              <a:t>‹#›</a:t>
            </a:fld>
            <a:endParaRPr lang="en-US" altLang="ja-JP"/>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5976CD03-AD0E-43B8-B630-B97CD4F2A7CA}" type="slidenum">
              <a:rPr lang="en-US" altLang="ja-JP"/>
              <a:pPr>
                <a:defRPr/>
              </a:pPr>
              <a:t>‹#›</a:t>
            </a:fld>
            <a:endParaRPr lang="en-US" altLang="ja-JP"/>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504DE136-A32B-4587-B05F-443E43A1C19A}" type="slidenum">
              <a:rPr lang="en-US" altLang="ja-JP"/>
              <a:pPr>
                <a:defRPr/>
              </a:pPr>
              <a:t>‹#›</a:t>
            </a:fld>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2735FFB1-2173-4A2A-A0D5-571A3E84CEA9}" type="slidenum">
              <a:rPr lang="en-US" altLang="ja-JP"/>
              <a:pPr>
                <a:defRPr/>
              </a:pPr>
              <a:t>‹#›</a:t>
            </a:fld>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09E3EBF7-9B96-4CCF-A179-5BB383356086}" type="slidenum">
              <a:rPr lang="en-US" altLang="ja-JP"/>
              <a:pPr>
                <a:defRPr/>
              </a:pPr>
              <a:t>‹#›</a:t>
            </a:fld>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47BC66C0-0BAD-4D53-92F3-7189109112FD}" type="slidenum">
              <a:rPr lang="en-US" altLang="ja-JP"/>
              <a:pPr>
                <a:defRPr/>
              </a:pPr>
              <a: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6671296D-A7F9-4616-99AD-A53AEE213436}" type="slidenum">
              <a:rPr lang="en-US" altLang="ja-JP"/>
              <a:pPr>
                <a:defRPr/>
              </a:pPr>
              <a: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0">
                <a:latin typeface="Arial" charset="0"/>
                <a:ea typeface="ＭＳ Ｐゴシック" pitchFamily="50" charset="-128"/>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ea typeface="ＭＳ Ｐゴシック" pitchFamily="50" charset="-128"/>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0">
                <a:ea typeface="ＭＳ Ｐゴシック" pitchFamily="50" charset="-128"/>
              </a:defRPr>
            </a:lvl1pPr>
          </a:lstStyle>
          <a:p>
            <a:pPr>
              <a:defRPr/>
            </a:pPr>
            <a:fld id="{83C33492-5BA4-4024-8FC2-BFF5C32DD84C}"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93353" r:id="rId1"/>
    <p:sldLayoutId id="2147493352" r:id="rId2"/>
    <p:sldLayoutId id="2147493351" r:id="rId3"/>
    <p:sldLayoutId id="2147493350" r:id="rId4"/>
    <p:sldLayoutId id="2147493349" r:id="rId5"/>
    <p:sldLayoutId id="2147493348" r:id="rId6"/>
    <p:sldLayoutId id="2147493347" r:id="rId7"/>
    <p:sldLayoutId id="2147493346" r:id="rId8"/>
    <p:sldLayoutId id="2147493345" r:id="rId9"/>
    <p:sldLayoutId id="2147493344" r:id="rId10"/>
    <p:sldLayoutId id="2147493343" r:id="rId11"/>
    <p:sldLayoutId id="2147493342" r:id="rId12"/>
    <p:sldLayoutId id="2147493341" r:id="rId13"/>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ounded Rectangle 13"/>
          <p:cNvSpPr/>
          <p:nvPr/>
        </p:nvSpPr>
        <p:spPr>
          <a:xfrm>
            <a:off x="228600" y="228600"/>
            <a:ext cx="8696325" cy="2468563"/>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a:solidFill>
                <a:prstClr val="white"/>
              </a:solidFill>
            </a:endParaRPr>
          </a:p>
        </p:txBody>
      </p:sp>
      <p:grpSp>
        <p:nvGrpSpPr>
          <p:cNvPr id="16387" name="Group 15"/>
          <p:cNvGrpSpPr>
            <a:grpSpLocks noChangeAspect="1"/>
          </p:cNvGrpSpPr>
          <p:nvPr/>
        </p:nvGrpSpPr>
        <p:grpSpPr bwMode="auto">
          <a:xfrm>
            <a:off x="211138" y="1679575"/>
            <a:ext cx="8723312" cy="1330325"/>
            <a:chOff x="-3905251" y="4294188"/>
            <a:chExt cx="13027839" cy="1892300"/>
          </a:xfrm>
        </p:grpSpPr>
        <p:sp>
          <p:nvSpPr>
            <p:cNvPr id="2057" name="Freeform 14"/>
            <p:cNvSpPr>
              <a:spLocks/>
            </p:cNvSpPr>
            <p:nvPr/>
          </p:nvSpPr>
          <p:spPr bwMode="hidden">
            <a:xfrm>
              <a:off x="4810006" y="4499677"/>
              <a:ext cx="4295986" cy="1016152"/>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p:spPr>
          <p:txBody>
            <a:bodyPr/>
            <a:lstStyle/>
            <a:p>
              <a:pPr eaLnBrk="0" hangingPunct="0">
                <a:defRPr/>
              </a:pPr>
              <a:endParaRPr lang="ja-JP" altLang="en-US">
                <a:ea typeface="ＭＳ Ｐゴシック" pitchFamily="50" charset="-128"/>
              </a:endParaRPr>
            </a:p>
          </p:txBody>
        </p:sp>
        <p:sp>
          <p:nvSpPr>
            <p:cNvPr id="2058" name="Freeform 18"/>
            <p:cNvSpPr>
              <a:spLocks/>
            </p:cNvSpPr>
            <p:nvPr/>
          </p:nvSpPr>
          <p:spPr bwMode="hidden">
            <a:xfrm>
              <a:off x="-308667" y="4319028"/>
              <a:ext cx="8279020" cy="1208091"/>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p:spPr>
          <p:txBody>
            <a:bodyPr/>
            <a:lstStyle/>
            <a:p>
              <a:pPr eaLnBrk="0" hangingPunct="0">
                <a:defRPr/>
              </a:pPr>
              <a:endParaRPr lang="ja-JP" altLang="en-US">
                <a:ea typeface="ＭＳ Ｐゴシック" pitchFamily="50" charset="-128"/>
              </a:endParaRPr>
            </a:p>
          </p:txBody>
        </p:sp>
        <p:sp>
          <p:nvSpPr>
            <p:cNvPr id="2059" name="Freeform 22"/>
            <p:cNvSpPr>
              <a:spLocks/>
            </p:cNvSpPr>
            <p:nvPr/>
          </p:nvSpPr>
          <p:spPr bwMode="hidden">
            <a:xfrm>
              <a:off x="4286" y="4334834"/>
              <a:ext cx="8165219" cy="1101960"/>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a:lstStyle/>
            <a:p>
              <a:pPr eaLnBrk="0" hangingPunct="0">
                <a:defRPr/>
              </a:pPr>
              <a:endParaRPr lang="ja-JP" altLang="en-US">
                <a:ea typeface="ＭＳ Ｐゴシック" pitchFamily="50" charset="-128"/>
              </a:endParaRPr>
            </a:p>
          </p:txBody>
        </p:sp>
        <p:sp>
          <p:nvSpPr>
            <p:cNvPr id="2060" name="Freeform 26"/>
            <p:cNvSpPr>
              <a:spLocks/>
            </p:cNvSpPr>
            <p:nvPr/>
          </p:nvSpPr>
          <p:spPr bwMode="hidden">
            <a:xfrm>
              <a:off x="4155651" y="4316769"/>
              <a:ext cx="4940859" cy="925827"/>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a:lstStyle/>
            <a:p>
              <a:pPr eaLnBrk="0" hangingPunct="0">
                <a:defRPr/>
              </a:pPr>
              <a:endParaRPr lang="ja-JP" altLang="en-US">
                <a:ea typeface="ＭＳ Ｐゴシック" pitchFamily="50" charset="-128"/>
              </a:endParaRPr>
            </a:p>
          </p:txBody>
        </p:sp>
        <p:sp useBgFill="1">
          <p:nvSpPr>
            <p:cNvPr id="2061" name="Freeform 10"/>
            <p:cNvSpPr>
              <a:spLocks/>
            </p:cNvSpPr>
            <p:nvPr/>
          </p:nvSpPr>
          <p:spPr bwMode="hidden">
            <a:xfrm>
              <a:off x="-3905251" y="4294188"/>
              <a:ext cx="13027839"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p:spPr>
          <p:txBody>
            <a:bodyPr/>
            <a:lstStyle/>
            <a:p>
              <a:pPr eaLnBrk="0" hangingPunct="0">
                <a:defRPr/>
              </a:pPr>
              <a:endParaRPr lang="ja-JP" altLang="en-US">
                <a:ea typeface="ＭＳ Ｐゴシック" pitchFamily="50" charset="-128"/>
              </a:endParaRPr>
            </a:p>
          </p:txBody>
        </p:sp>
      </p:grpSp>
      <p:sp>
        <p:nvSpPr>
          <p:cNvPr id="16388" name="Title Placeholder 1"/>
          <p:cNvSpPr>
            <a:spLocks noGrp="1"/>
          </p:cNvSpPr>
          <p:nvPr>
            <p:ph type="title"/>
          </p:nvPr>
        </p:nvSpPr>
        <p:spPr bwMode="auto">
          <a:xfrm>
            <a:off x="457200" y="338138"/>
            <a:ext cx="8229600" cy="12525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endParaRPr lang="en-US" altLang="ja-JP"/>
          </a:p>
        </p:txBody>
      </p:sp>
      <p:sp>
        <p:nvSpPr>
          <p:cNvPr id="4" name="Date Placeholder 3"/>
          <p:cNvSpPr>
            <a:spLocks noGrp="1"/>
          </p:cNvSpPr>
          <p:nvPr>
            <p:ph type="dt" sz="half" idx="2"/>
          </p:nvPr>
        </p:nvSpPr>
        <p:spPr>
          <a:xfrm>
            <a:off x="5164138" y="6249988"/>
            <a:ext cx="3786187" cy="365125"/>
          </a:xfrm>
          <a:prstGeom prst="rect">
            <a:avLst/>
          </a:prstGeom>
        </p:spPr>
        <p:txBody>
          <a:bodyPr vert="horz" lIns="91440" tIns="45720" rIns="91440" bIns="45720" rtlCol="0" anchor="ctr"/>
          <a:lstStyle>
            <a:lvl1pPr algn="r" eaLnBrk="1" fontAlgn="auto" hangingPunct="1">
              <a:spcBef>
                <a:spcPts val="0"/>
              </a:spcBef>
              <a:spcAft>
                <a:spcPts val="0"/>
              </a:spcAft>
              <a:defRPr sz="1000" b="0">
                <a:solidFill>
                  <a:srgbClr val="073E87"/>
                </a:solidFill>
                <a:latin typeface="+mn-lt"/>
                <a:ea typeface="+mn-ea"/>
              </a:defRPr>
            </a:lvl1pPr>
          </a:lstStyle>
          <a:p>
            <a:pPr>
              <a:defRPr/>
            </a:pPr>
            <a:fld id="{C0692A2C-3B04-412A-9205-2E099BE47B3B}" type="datetimeFigureOut">
              <a:rPr lang="ja-JP" altLang="en-US"/>
              <a:pPr>
                <a:defRPr/>
              </a:pPr>
              <a:t>2022/2/17</a:t>
            </a:fld>
            <a:endParaRPr lang="ja-JP" altLang="en-US"/>
          </a:p>
        </p:txBody>
      </p:sp>
      <p:sp>
        <p:nvSpPr>
          <p:cNvPr id="5" name="Footer Placeholder 4"/>
          <p:cNvSpPr>
            <a:spLocks noGrp="1"/>
          </p:cNvSpPr>
          <p:nvPr>
            <p:ph type="ftr" sz="quarter" idx="3"/>
          </p:nvPr>
        </p:nvSpPr>
        <p:spPr>
          <a:xfrm>
            <a:off x="193675" y="6249988"/>
            <a:ext cx="3786188" cy="365125"/>
          </a:xfrm>
          <a:prstGeom prst="rect">
            <a:avLst/>
          </a:prstGeom>
        </p:spPr>
        <p:txBody>
          <a:bodyPr vert="horz" lIns="91440" tIns="45720" rIns="91440" bIns="45720" rtlCol="0" anchor="ctr"/>
          <a:lstStyle>
            <a:lvl1pPr algn="l" eaLnBrk="1" fontAlgn="auto" hangingPunct="1">
              <a:spcBef>
                <a:spcPts val="0"/>
              </a:spcBef>
              <a:spcAft>
                <a:spcPts val="0"/>
              </a:spcAft>
              <a:defRPr sz="1000" b="0">
                <a:solidFill>
                  <a:srgbClr val="073E87"/>
                </a:solidFill>
                <a:latin typeface="+mn-lt"/>
                <a:ea typeface="+mn-ea"/>
              </a:defRPr>
            </a:lvl1pPr>
          </a:lstStyle>
          <a:p>
            <a:pPr>
              <a:defRPr/>
            </a:pPr>
            <a:endParaRPr lang="ja-JP" altLang="en-US"/>
          </a:p>
        </p:txBody>
      </p:sp>
      <p:sp>
        <p:nvSpPr>
          <p:cNvPr id="6" name="Slide Number Placeholder 5"/>
          <p:cNvSpPr>
            <a:spLocks noGrp="1"/>
          </p:cNvSpPr>
          <p:nvPr>
            <p:ph type="sldNum" sz="quarter" idx="4"/>
          </p:nvPr>
        </p:nvSpPr>
        <p:spPr>
          <a:xfrm>
            <a:off x="3990975" y="6249988"/>
            <a:ext cx="116205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000" b="0">
                <a:solidFill>
                  <a:srgbClr val="073E87"/>
                </a:solidFill>
                <a:latin typeface="Candara" pitchFamily="34" charset="0"/>
                <a:ea typeface="HGP明朝E" pitchFamily="18" charset="-128"/>
              </a:defRPr>
            </a:lvl1pPr>
          </a:lstStyle>
          <a:p>
            <a:pPr>
              <a:defRPr/>
            </a:pPr>
            <a:fld id="{A37CD057-94DB-42F4-94AE-39B7C1690A2C}" type="slidenum">
              <a:rPr lang="ja-JP" altLang="en-US"/>
              <a:pPr>
                <a:defRPr/>
              </a:pPr>
              <a:t>‹#›</a:t>
            </a:fld>
            <a:endParaRPr lang="ja-JP" altLang="en-US"/>
          </a:p>
        </p:txBody>
      </p:sp>
      <p:sp>
        <p:nvSpPr>
          <p:cNvPr id="16392" name="Text Placeholder 2"/>
          <p:cNvSpPr>
            <a:spLocks noGrp="1"/>
          </p:cNvSpPr>
          <p:nvPr>
            <p:ph type="body" idx="1"/>
          </p:nvPr>
        </p:nvSpPr>
        <p:spPr bwMode="auto">
          <a:xfrm>
            <a:off x="871538" y="2674938"/>
            <a:ext cx="7408862" cy="34512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ltLang="ja-JP"/>
          </a:p>
        </p:txBody>
      </p:sp>
    </p:spTree>
  </p:cSld>
  <p:clrMap bg1="lt1" tx1="dk1" bg2="lt2" tx2="dk2" accent1="accent1" accent2="accent2" accent3="accent3" accent4="accent4" accent5="accent5" accent6="accent6" hlink="hlink" folHlink="folHlink"/>
  <p:sldLayoutIdLst>
    <p:sldLayoutId id="2147493368" r:id="rId1"/>
    <p:sldLayoutId id="2147493369" r:id="rId2"/>
    <p:sldLayoutId id="2147493370" r:id="rId3"/>
    <p:sldLayoutId id="2147493371" r:id="rId4"/>
    <p:sldLayoutId id="2147493372" r:id="rId5"/>
    <p:sldLayoutId id="2147493373" r:id="rId6"/>
    <p:sldLayoutId id="2147493374" r:id="rId7"/>
    <p:sldLayoutId id="2147493375" r:id="rId8"/>
    <p:sldLayoutId id="2147493376" r:id="rId9"/>
    <p:sldLayoutId id="2147493377" r:id="rId10"/>
    <p:sldLayoutId id="2147493378" r:id="rId11"/>
  </p:sldLayoutIdLst>
  <p:txStyles>
    <p:titleStyle>
      <a:lvl1pPr algn="ctr" rtl="0" eaLnBrk="0" fontAlgn="base" hangingPunct="0">
        <a:spcBef>
          <a:spcPct val="0"/>
        </a:spcBef>
        <a:spcAft>
          <a:spcPct val="0"/>
        </a:spcAft>
        <a:defRPr kumimoji="1" sz="4400" kern="1200">
          <a:solidFill>
            <a:srgbClr val="FFFFFF"/>
          </a:solidFill>
          <a:latin typeface="+mj-lt"/>
          <a:ea typeface="+mj-ea"/>
          <a:cs typeface="+mj-cs"/>
        </a:defRPr>
      </a:lvl1pPr>
      <a:lvl2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2pPr>
      <a:lvl3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3pPr>
      <a:lvl4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4pPr>
      <a:lvl5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73050" indent="-273050" algn="l" rtl="0" eaLnBrk="0" fontAlgn="base" hangingPunct="0">
        <a:spcBef>
          <a:spcPct val="20000"/>
        </a:spcBef>
        <a:spcAft>
          <a:spcPct val="0"/>
        </a:spcAft>
        <a:buClr>
          <a:schemeClr val="accent1"/>
        </a:buClr>
        <a:buSzPct val="100000"/>
        <a:buFont typeface="Symbol" pitchFamily="18" charset="2"/>
        <a:buChar char=""/>
        <a:defRPr kumimoji="1" sz="2400" kern="1200">
          <a:solidFill>
            <a:schemeClr val="tx2"/>
          </a:solidFill>
          <a:latin typeface="+mn-lt"/>
          <a:ea typeface="+mn-ea"/>
          <a:cs typeface="+mn-cs"/>
        </a:defRPr>
      </a:lvl1pPr>
      <a:lvl2pPr marL="576263" indent="-273050" algn="l" rtl="0" eaLnBrk="0" fontAlgn="base" hangingPunct="0">
        <a:spcBef>
          <a:spcPct val="20000"/>
        </a:spcBef>
        <a:spcAft>
          <a:spcPct val="0"/>
        </a:spcAft>
        <a:buClr>
          <a:schemeClr val="accent1"/>
        </a:buClr>
        <a:buSzPct val="100000"/>
        <a:buFont typeface="Symbol" pitchFamily="18" charset="2"/>
        <a:buChar char=""/>
        <a:defRPr kumimoji="1" sz="2200" kern="1200">
          <a:solidFill>
            <a:schemeClr val="tx2"/>
          </a:solidFill>
          <a:latin typeface="+mn-lt"/>
          <a:ea typeface="+mn-ea"/>
          <a:cs typeface="+mn-cs"/>
        </a:defRPr>
      </a:lvl2pPr>
      <a:lvl3pPr marL="855663" indent="-228600" algn="l" rtl="0" eaLnBrk="0" fontAlgn="base" hangingPunct="0">
        <a:spcBef>
          <a:spcPct val="20000"/>
        </a:spcBef>
        <a:spcAft>
          <a:spcPct val="0"/>
        </a:spcAft>
        <a:buClr>
          <a:schemeClr val="accent1"/>
        </a:buClr>
        <a:buSzPct val="100000"/>
        <a:buFont typeface="Symbol" pitchFamily="18" charset="2"/>
        <a:buChar char=""/>
        <a:defRPr kumimoji="1" sz="2000" kern="1200">
          <a:solidFill>
            <a:schemeClr val="tx2"/>
          </a:solidFill>
          <a:latin typeface="+mn-lt"/>
          <a:ea typeface="+mn-ea"/>
          <a:cs typeface="+mn-cs"/>
        </a:defRPr>
      </a:lvl3pPr>
      <a:lvl4pPr marL="1143000" indent="-228600" algn="l" rtl="0" eaLnBrk="0" fontAlgn="base" hangingPunct="0">
        <a:spcBef>
          <a:spcPct val="20000"/>
        </a:spcBef>
        <a:spcAft>
          <a:spcPct val="0"/>
        </a:spcAft>
        <a:buClr>
          <a:schemeClr val="accent1"/>
        </a:buClr>
        <a:buSzPct val="100000"/>
        <a:buFont typeface="Symbol" pitchFamily="18" charset="2"/>
        <a:buChar char=""/>
        <a:defRPr kumimoji="1" kern="1200">
          <a:solidFill>
            <a:schemeClr val="tx2"/>
          </a:solidFill>
          <a:latin typeface="+mn-lt"/>
          <a:ea typeface="+mn-ea"/>
          <a:cs typeface="+mn-cs"/>
        </a:defRPr>
      </a:lvl4pPr>
      <a:lvl5pPr marL="1462088" indent="-228600" algn="l" rtl="0" eaLnBrk="0" fontAlgn="base" hangingPunct="0">
        <a:spcBef>
          <a:spcPct val="20000"/>
        </a:spcBef>
        <a:spcAft>
          <a:spcPct val="0"/>
        </a:spcAft>
        <a:buClr>
          <a:schemeClr val="accent1"/>
        </a:buClr>
        <a:buSzPct val="100000"/>
        <a:buFont typeface="Symbol" pitchFamily="18" charset="2"/>
        <a:buChar char=""/>
        <a:defRPr kumimoji="1"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kumimoji="1" sz="1400" kern="1200">
          <a:solidFill>
            <a:schemeClr val="tx2"/>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286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charset="0"/>
                <a:ea typeface="ＭＳ Ｐゴシック" pitchFamily="50" charset="-128"/>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pitchFamily="50" charset="-128"/>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ea typeface="ＭＳ Ｐゴシック" pitchFamily="50" charset="-128"/>
              </a:defRPr>
            </a:lvl1pPr>
          </a:lstStyle>
          <a:p>
            <a:pPr>
              <a:defRPr/>
            </a:pPr>
            <a:fld id="{42304761-3139-4B77-B52F-48E47234A381}"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93366" r:id="rId1"/>
    <p:sldLayoutId id="2147493365" r:id="rId2"/>
    <p:sldLayoutId id="2147493364" r:id="rId3"/>
    <p:sldLayoutId id="2147493363" r:id="rId4"/>
    <p:sldLayoutId id="2147493362" r:id="rId5"/>
    <p:sldLayoutId id="2147493361" r:id="rId6"/>
    <p:sldLayoutId id="2147493360" r:id="rId7"/>
    <p:sldLayoutId id="2147493359" r:id="rId8"/>
    <p:sldLayoutId id="2147493358" r:id="rId9"/>
    <p:sldLayoutId id="2147493357" r:id="rId10"/>
    <p:sldLayoutId id="2147493356" r:id="rId11"/>
    <p:sldLayoutId id="2147493355" r:id="rId12"/>
    <p:sldLayoutId id="2147493354" r:id="rId13"/>
    <p:sldLayoutId id="2147493379" r:id="rId14"/>
    <p:sldLayoutId id="2147493367" r:id="rId15"/>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9.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7.jpeg"/><Relationship Id="rId1" Type="http://schemas.openxmlformats.org/officeDocument/2006/relationships/slideLayout" Target="../slideLayouts/slideLayout38.xml"/><Relationship Id="rId5" Type="http://schemas.openxmlformats.org/officeDocument/2006/relationships/image" Target="../media/image19.jpe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0.jpg"/><Relationship Id="rId5" Type="http://schemas.openxmlformats.org/officeDocument/2006/relationships/image" Target="../media/image39.jpe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12.xml"/><Relationship Id="rId5" Type="http://schemas.openxmlformats.org/officeDocument/2006/relationships/image" Target="../media/image47.jpeg"/><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38.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3.jpeg"/><Relationship Id="rId2" Type="http://schemas.openxmlformats.org/officeDocument/2006/relationships/image" Target="../media/image69.jpg"/><Relationship Id="rId1" Type="http://schemas.openxmlformats.org/officeDocument/2006/relationships/slideLayout" Target="../slideLayouts/slideLayout12.xml"/><Relationship Id="rId6" Type="http://schemas.openxmlformats.org/officeDocument/2006/relationships/image" Target="../media/image72.jpg"/><Relationship Id="rId5" Type="http://schemas.openxmlformats.org/officeDocument/2006/relationships/image" Target="../media/image71.jpeg"/><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6.xml"/><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タイトル 1"/>
          <p:cNvSpPr>
            <a:spLocks noGrp="1"/>
          </p:cNvSpPr>
          <p:nvPr>
            <p:ph type="ctrTitle"/>
          </p:nvPr>
        </p:nvSpPr>
        <p:spPr>
          <a:xfrm>
            <a:off x="754063" y="908050"/>
            <a:ext cx="7848600" cy="792163"/>
          </a:xfrm>
        </p:spPr>
        <p:txBody>
          <a:bodyPr/>
          <a:lstStyle/>
          <a:p>
            <a:r>
              <a:rPr lang="ja-JP" altLang="en-US" sz="2800"/>
              <a:t>ニヶ領宿河原堰改築</a:t>
            </a:r>
            <a:r>
              <a:rPr lang="en-US" altLang="ja-JP" sz="2800"/>
              <a:t>20</a:t>
            </a:r>
            <a:r>
              <a:rPr lang="ja-JP" altLang="en-US" sz="2800"/>
              <a:t>年記念講演会資料</a:t>
            </a:r>
          </a:p>
        </p:txBody>
      </p:sp>
      <p:sp>
        <p:nvSpPr>
          <p:cNvPr id="46082" name="サブタイトル 2"/>
          <p:cNvSpPr>
            <a:spLocks noGrp="1"/>
          </p:cNvSpPr>
          <p:nvPr>
            <p:ph type="subTitle" idx="1"/>
          </p:nvPr>
        </p:nvSpPr>
        <p:spPr>
          <a:xfrm>
            <a:off x="825500" y="4221163"/>
            <a:ext cx="7704138" cy="2016125"/>
          </a:xfrm>
        </p:spPr>
        <p:txBody>
          <a:bodyPr/>
          <a:lstStyle/>
          <a:p>
            <a:pPr>
              <a:lnSpc>
                <a:spcPct val="90000"/>
              </a:lnSpc>
            </a:pPr>
            <a:r>
              <a:rPr lang="ja-JP" altLang="en-US" sz="2800">
                <a:solidFill>
                  <a:schemeClr val="tx1"/>
                </a:solidFill>
                <a:latin typeface="HGS創英角ﾎﾟｯﾌﾟ体" pitchFamily="50" charset="-128"/>
                <a:ea typeface="HGS創英角ﾎﾟｯﾌﾟ体" pitchFamily="50" charset="-128"/>
              </a:rPr>
              <a:t>令和</a:t>
            </a:r>
            <a:r>
              <a:rPr lang="en-US" altLang="ja-JP" sz="2800">
                <a:solidFill>
                  <a:schemeClr val="tx1"/>
                </a:solidFill>
                <a:latin typeface="HGS創英角ﾎﾟｯﾌﾟ体" pitchFamily="50" charset="-128"/>
                <a:ea typeface="HGS創英角ﾎﾟｯﾌﾟ体" pitchFamily="50" charset="-128"/>
              </a:rPr>
              <a:t>2</a:t>
            </a:r>
            <a:r>
              <a:rPr lang="ja-JP" altLang="en-US" sz="2800">
                <a:solidFill>
                  <a:schemeClr val="tx1"/>
                </a:solidFill>
                <a:latin typeface="HGS創英角ﾎﾟｯﾌﾟ体" pitchFamily="50" charset="-128"/>
                <a:ea typeface="HGS創英角ﾎﾟｯﾌﾟ体" pitchFamily="50" charset="-128"/>
              </a:rPr>
              <a:t>年</a:t>
            </a:r>
            <a:r>
              <a:rPr lang="en-US" altLang="ja-JP" sz="2800">
                <a:solidFill>
                  <a:schemeClr val="tx1"/>
                </a:solidFill>
                <a:latin typeface="HGS創英角ﾎﾟｯﾌﾟ体" pitchFamily="50" charset="-128"/>
                <a:ea typeface="HGS創英角ﾎﾟｯﾌﾟ体" pitchFamily="50" charset="-128"/>
              </a:rPr>
              <a:t>1</a:t>
            </a:r>
            <a:r>
              <a:rPr lang="ja-JP" altLang="en-US" sz="2800">
                <a:solidFill>
                  <a:schemeClr val="tx1"/>
                </a:solidFill>
                <a:latin typeface="HGS創英角ﾎﾟｯﾌﾟ体" pitchFamily="50" charset="-128"/>
                <a:ea typeface="HGS創英角ﾎﾟｯﾌﾟ体" pitchFamily="50" charset="-128"/>
              </a:rPr>
              <a:t>月２</a:t>
            </a:r>
            <a:r>
              <a:rPr lang="en-US" altLang="ja-JP" sz="2800">
                <a:solidFill>
                  <a:schemeClr val="tx1"/>
                </a:solidFill>
                <a:latin typeface="HGS創英角ﾎﾟｯﾌﾟ体" pitchFamily="50" charset="-128"/>
                <a:ea typeface="HGS創英角ﾎﾟｯﾌﾟ体" pitchFamily="50" charset="-128"/>
              </a:rPr>
              <a:t>5</a:t>
            </a:r>
            <a:r>
              <a:rPr lang="ja-JP" altLang="en-US" sz="2800">
                <a:solidFill>
                  <a:schemeClr val="tx1"/>
                </a:solidFill>
                <a:latin typeface="HGS創英角ﾎﾟｯﾌﾟ体" pitchFamily="50" charset="-128"/>
                <a:ea typeface="HGS創英角ﾎﾟｯﾌﾟ体" pitchFamily="50" charset="-128"/>
              </a:rPr>
              <a:t>日（土）</a:t>
            </a:r>
          </a:p>
          <a:p>
            <a:pPr>
              <a:lnSpc>
                <a:spcPct val="90000"/>
              </a:lnSpc>
            </a:pPr>
            <a:endParaRPr lang="ja-JP" altLang="en-US" sz="2800">
              <a:solidFill>
                <a:schemeClr val="tx1"/>
              </a:solidFill>
              <a:latin typeface="HGS創英角ﾎﾟｯﾌﾟ体" pitchFamily="50" charset="-128"/>
              <a:ea typeface="HGS創英角ﾎﾟｯﾌﾟ体" pitchFamily="50" charset="-128"/>
            </a:endParaRPr>
          </a:p>
          <a:p>
            <a:pPr>
              <a:lnSpc>
                <a:spcPct val="90000"/>
              </a:lnSpc>
            </a:pPr>
            <a:r>
              <a:rPr lang="ja-JP" altLang="en-US" sz="2800">
                <a:solidFill>
                  <a:schemeClr val="tx1"/>
                </a:solidFill>
                <a:latin typeface="HGS創英角ﾎﾟｯﾌﾟ体" pitchFamily="50" charset="-128"/>
                <a:ea typeface="HGS創英角ﾎﾟｯﾌﾟ体" pitchFamily="50" charset="-128"/>
              </a:rPr>
              <a:t>ＮＰＯ法人　多摩川エコミュージアム</a:t>
            </a:r>
            <a:endParaRPr lang="en-US" altLang="ja-JP" sz="2800">
              <a:solidFill>
                <a:schemeClr val="tx1"/>
              </a:solidFill>
              <a:latin typeface="HGS創英角ﾎﾟｯﾌﾟ体" pitchFamily="50" charset="-128"/>
              <a:ea typeface="HGS創英角ﾎﾟｯﾌﾟ体" pitchFamily="50" charset="-128"/>
            </a:endParaRPr>
          </a:p>
          <a:p>
            <a:pPr>
              <a:lnSpc>
                <a:spcPct val="90000"/>
              </a:lnSpc>
            </a:pPr>
            <a:r>
              <a:rPr lang="ja-JP" altLang="en-US" sz="2800">
                <a:solidFill>
                  <a:schemeClr val="tx1"/>
                </a:solidFill>
                <a:latin typeface="HGS創英角ﾎﾟｯﾌﾟ体" pitchFamily="50" charset="-128"/>
                <a:ea typeface="HGS創英角ﾎﾟｯﾌﾟ体" pitchFamily="50" charset="-128"/>
              </a:rPr>
              <a:t>理事　柘植　正躬</a:t>
            </a:r>
          </a:p>
        </p:txBody>
      </p:sp>
      <p:sp>
        <p:nvSpPr>
          <p:cNvPr id="46083" name="サブタイトル 2"/>
          <p:cNvSpPr>
            <a:spLocks/>
          </p:cNvSpPr>
          <p:nvPr/>
        </p:nvSpPr>
        <p:spPr bwMode="auto">
          <a:xfrm>
            <a:off x="684213" y="2133600"/>
            <a:ext cx="7848600" cy="647700"/>
          </a:xfrm>
          <a:prstGeom prst="rect">
            <a:avLst/>
          </a:prstGeom>
          <a:noFill/>
          <a:ln w="9525">
            <a:noFill/>
            <a:miter lim="800000"/>
            <a:headEnd/>
            <a:tailEnd/>
          </a:ln>
        </p:spPr>
        <p:txBody>
          <a:bodyPr/>
          <a:lstStyle/>
          <a:p>
            <a:pPr algn="ctr" eaLnBrk="0" hangingPunct="0">
              <a:lnSpc>
                <a:spcPct val="90000"/>
              </a:lnSpc>
              <a:spcBef>
                <a:spcPct val="20000"/>
              </a:spcBef>
              <a:buClr>
                <a:schemeClr val="accent1"/>
              </a:buClr>
              <a:buSzPct val="100000"/>
              <a:buFont typeface="Symbol" pitchFamily="18" charset="2"/>
              <a:buNone/>
            </a:pPr>
            <a:r>
              <a:rPr lang="ja-JP" altLang="en-US" sz="4000" b="0">
                <a:solidFill>
                  <a:srgbClr val="FF0000"/>
                </a:solidFill>
                <a:latin typeface="HGS創英角ﾎﾟｯﾌﾟ体" pitchFamily="50" charset="-128"/>
                <a:ea typeface="HGS創英角ﾎﾟｯﾌﾟ体" pitchFamily="50" charset="-128"/>
              </a:rPr>
              <a:t>ニヶ領せせらぎ館の活動の歩み</a:t>
            </a:r>
          </a:p>
        </p:txBody>
      </p:sp>
      <p:pic>
        <p:nvPicPr>
          <p:cNvPr id="46086" name="Picture 6" descr="seseragi01"/>
          <p:cNvPicPr>
            <a:picLocks noChangeAspect="1" noChangeArrowheads="1"/>
          </p:cNvPicPr>
          <p:nvPr/>
        </p:nvPicPr>
        <p:blipFill>
          <a:blip r:embed="rId2"/>
          <a:srcRect/>
          <a:stretch>
            <a:fillRect/>
          </a:stretch>
        </p:blipFill>
        <p:spPr bwMode="auto">
          <a:xfrm>
            <a:off x="1979613" y="2852738"/>
            <a:ext cx="4814887" cy="1389062"/>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4" name="Rectangle 4"/>
          <p:cNvSpPr>
            <a:spLocks noGrp="1" noChangeArrowheads="1"/>
          </p:cNvSpPr>
          <p:nvPr>
            <p:ph type="title" sz="quarter"/>
          </p:nvPr>
        </p:nvSpPr>
        <p:spPr/>
        <p:txBody>
          <a:bodyPr/>
          <a:lstStyle/>
          <a:p>
            <a:r>
              <a:rPr lang="en-US" altLang="ja-JP" dirty="0">
                <a:solidFill>
                  <a:srgbClr val="FF0000"/>
                </a:solidFill>
              </a:rPr>
              <a:t>3.</a:t>
            </a:r>
            <a:r>
              <a:rPr lang="ja-JP" altLang="en-US" dirty="0">
                <a:solidFill>
                  <a:srgbClr val="FF0000"/>
                </a:solidFill>
              </a:rPr>
              <a:t>歴代の館長・代表理事</a:t>
            </a:r>
          </a:p>
        </p:txBody>
      </p:sp>
      <p:sp>
        <p:nvSpPr>
          <p:cNvPr id="81926" name="Rectangle 6"/>
          <p:cNvSpPr>
            <a:spLocks noGrp="1" noChangeArrowheads="1"/>
          </p:cNvSpPr>
          <p:nvPr>
            <p:ph sz="quarter" idx="2"/>
          </p:nvPr>
        </p:nvSpPr>
        <p:spPr/>
        <p:txBody>
          <a:bodyPr/>
          <a:lstStyle/>
          <a:p>
            <a:endParaRPr lang="ja-JP" altLang="en-US" sz="2400"/>
          </a:p>
        </p:txBody>
      </p:sp>
      <p:sp>
        <p:nvSpPr>
          <p:cNvPr id="81927" name="Rectangle 7"/>
          <p:cNvSpPr>
            <a:spLocks noGrp="1" noChangeArrowheads="1"/>
          </p:cNvSpPr>
          <p:nvPr>
            <p:ph sz="quarter" idx="3"/>
          </p:nvPr>
        </p:nvSpPr>
        <p:spPr>
          <a:xfrm>
            <a:off x="468313" y="3933825"/>
            <a:ext cx="4038600" cy="2187575"/>
          </a:xfrm>
        </p:spPr>
        <p:txBody>
          <a:bodyPr/>
          <a:lstStyle/>
          <a:p>
            <a:endParaRPr lang="ja-JP" altLang="en-US" sz="2400"/>
          </a:p>
        </p:txBody>
      </p:sp>
      <p:sp>
        <p:nvSpPr>
          <p:cNvPr id="81928" name="Rectangle 8"/>
          <p:cNvSpPr>
            <a:spLocks noGrp="1" noChangeArrowheads="1"/>
          </p:cNvSpPr>
          <p:nvPr>
            <p:ph sz="quarter" idx="4"/>
          </p:nvPr>
        </p:nvSpPr>
        <p:spPr>
          <a:xfrm>
            <a:off x="4643438" y="3933825"/>
            <a:ext cx="4038600" cy="2187575"/>
          </a:xfrm>
        </p:spPr>
        <p:txBody>
          <a:bodyPr/>
          <a:lstStyle/>
          <a:p>
            <a:endParaRPr lang="ja-JP" altLang="en-US" sz="2400" dirty="0"/>
          </a:p>
        </p:txBody>
      </p:sp>
      <p:pic>
        <p:nvPicPr>
          <p:cNvPr id="81929" name="Picture 11"/>
          <p:cNvPicPr>
            <a:picLocks noGrp="1" noChangeAspect="1" noChangeArrowheads="1"/>
          </p:cNvPicPr>
          <p:nvPr>
            <p:ph sz="quarter" idx="1"/>
          </p:nvPr>
        </p:nvPicPr>
        <p:blipFill>
          <a:blip r:embed="rId3"/>
          <a:srcRect/>
          <a:stretch>
            <a:fillRect/>
          </a:stretch>
        </p:blipFill>
        <p:spPr>
          <a:xfrm>
            <a:off x="5148263" y="1557338"/>
            <a:ext cx="2736850" cy="2055812"/>
          </a:xfrm>
          <a:noFill/>
          <a:ln w="76200">
            <a:solidFill>
              <a:srgbClr val="000000"/>
            </a:solidFill>
          </a:ln>
        </p:spPr>
      </p:pic>
      <p:pic>
        <p:nvPicPr>
          <p:cNvPr id="81931" name="Picture 11" descr="DSCF6552"/>
          <p:cNvPicPr>
            <a:picLocks noChangeAspect="1" noChangeArrowheads="1"/>
          </p:cNvPicPr>
          <p:nvPr/>
        </p:nvPicPr>
        <p:blipFill>
          <a:blip r:embed="rId4"/>
          <a:srcRect/>
          <a:stretch>
            <a:fillRect/>
          </a:stretch>
        </p:blipFill>
        <p:spPr bwMode="auto">
          <a:xfrm>
            <a:off x="5508625" y="3860800"/>
            <a:ext cx="2322513" cy="2376488"/>
          </a:xfrm>
          <a:prstGeom prst="rect">
            <a:avLst/>
          </a:prstGeom>
          <a:noFill/>
        </p:spPr>
      </p:pic>
      <p:sp>
        <p:nvSpPr>
          <p:cNvPr id="81932" name="Rectangle 12"/>
          <p:cNvSpPr>
            <a:spLocks noChangeArrowheads="1"/>
          </p:cNvSpPr>
          <p:nvPr/>
        </p:nvSpPr>
        <p:spPr bwMode="auto">
          <a:xfrm>
            <a:off x="468313" y="3933825"/>
            <a:ext cx="4038600" cy="2187575"/>
          </a:xfrm>
          <a:prstGeom prst="rect">
            <a:avLst/>
          </a:prstGeom>
          <a:noFill/>
          <a:ln w="9525">
            <a:noFill/>
            <a:miter lim="800000"/>
            <a:headEnd/>
            <a:tailEnd/>
          </a:ln>
        </p:spPr>
        <p:txBody>
          <a:bodyPr/>
          <a:lstStyle/>
          <a:p>
            <a:pPr marL="342900" indent="-342900" eaLnBrk="0" hangingPunct="0">
              <a:spcBef>
                <a:spcPct val="20000"/>
              </a:spcBef>
              <a:buFontTx/>
              <a:buChar char="•"/>
            </a:pPr>
            <a:endParaRPr lang="ja-JP" altLang="en-US" sz="2400" b="0"/>
          </a:p>
        </p:txBody>
      </p:sp>
      <p:pic>
        <p:nvPicPr>
          <p:cNvPr id="81934" name="Picture 14" descr="IMG_0084"/>
          <p:cNvPicPr>
            <a:picLocks noChangeAspect="1" noChangeArrowheads="1"/>
          </p:cNvPicPr>
          <p:nvPr/>
        </p:nvPicPr>
        <p:blipFill>
          <a:blip r:embed="rId5"/>
          <a:srcRect/>
          <a:stretch>
            <a:fillRect/>
          </a:stretch>
        </p:blipFill>
        <p:spPr bwMode="auto">
          <a:xfrm>
            <a:off x="611188" y="3933825"/>
            <a:ext cx="2332037" cy="2374900"/>
          </a:xfrm>
          <a:prstGeom prst="rect">
            <a:avLst/>
          </a:prstGeom>
          <a:noFill/>
        </p:spPr>
      </p:pic>
      <p:pic>
        <p:nvPicPr>
          <p:cNvPr id="81936" name="Picture 16" descr="DSCF4691"/>
          <p:cNvPicPr>
            <a:picLocks noChangeAspect="1" noChangeArrowheads="1"/>
          </p:cNvPicPr>
          <p:nvPr/>
        </p:nvPicPr>
        <p:blipFill>
          <a:blip r:embed="rId6"/>
          <a:srcRect/>
          <a:stretch>
            <a:fillRect/>
          </a:stretch>
        </p:blipFill>
        <p:spPr bwMode="auto">
          <a:xfrm>
            <a:off x="3203575" y="3860800"/>
            <a:ext cx="2168525" cy="2449513"/>
          </a:xfrm>
          <a:prstGeom prst="rect">
            <a:avLst/>
          </a:prstGeom>
          <a:noFill/>
        </p:spPr>
      </p:pic>
      <p:sp>
        <p:nvSpPr>
          <p:cNvPr id="81937" name="Text Box 17"/>
          <p:cNvSpPr txBox="1">
            <a:spLocks noChangeArrowheads="1"/>
          </p:cNvSpPr>
          <p:nvPr/>
        </p:nvSpPr>
        <p:spPr bwMode="auto">
          <a:xfrm>
            <a:off x="468314" y="6092825"/>
            <a:ext cx="2671762" cy="646331"/>
          </a:xfrm>
          <a:prstGeom prst="rect">
            <a:avLst/>
          </a:prstGeom>
          <a:noFill/>
          <a:ln w="9525">
            <a:noFill/>
            <a:miter lim="800000"/>
            <a:headEnd/>
            <a:tailEnd/>
          </a:ln>
          <a:effectLst/>
        </p:spPr>
        <p:txBody>
          <a:bodyPr wrap="square">
            <a:spAutoFit/>
          </a:bodyPr>
          <a:lstStyle/>
          <a:p>
            <a:pPr>
              <a:spcBef>
                <a:spcPct val="50000"/>
              </a:spcBef>
            </a:pPr>
            <a:r>
              <a:rPr lang="ja-JP" altLang="en-US" dirty="0"/>
              <a:t>　北島　信夫</a:t>
            </a:r>
            <a:r>
              <a:rPr lang="ja-JP" altLang="en-US" sz="1200" dirty="0"/>
              <a:t>代表理事</a:t>
            </a:r>
            <a:r>
              <a:rPr lang="en-US" altLang="ja-JP" sz="1200" dirty="0"/>
              <a:t>/</a:t>
            </a:r>
            <a:r>
              <a:rPr lang="ja-JP" altLang="en-US" sz="1200" dirty="0"/>
              <a:t>館長兼務</a:t>
            </a:r>
          </a:p>
          <a:p>
            <a:pPr algn="ctr">
              <a:spcBef>
                <a:spcPct val="50000"/>
              </a:spcBef>
            </a:pPr>
            <a:r>
              <a:rPr lang="ja-JP" altLang="en-US" sz="1200" dirty="0"/>
              <a:t>　</a:t>
            </a:r>
            <a:r>
              <a:rPr lang="en-US" altLang="ja-JP" sz="1200" dirty="0">
                <a:solidFill>
                  <a:srgbClr val="FF3300"/>
                </a:solidFill>
              </a:rPr>
              <a:t>2006</a:t>
            </a:r>
            <a:r>
              <a:rPr lang="ja-JP" altLang="en-US" sz="1200" dirty="0">
                <a:solidFill>
                  <a:srgbClr val="FF3300"/>
                </a:solidFill>
              </a:rPr>
              <a:t>年</a:t>
            </a:r>
            <a:r>
              <a:rPr lang="en-US" altLang="ja-JP" sz="1200" dirty="0">
                <a:solidFill>
                  <a:srgbClr val="FF3300"/>
                </a:solidFill>
              </a:rPr>
              <a:t>7</a:t>
            </a:r>
            <a:r>
              <a:rPr lang="ja-JP" altLang="en-US" sz="1200" dirty="0">
                <a:solidFill>
                  <a:srgbClr val="FF3300"/>
                </a:solidFill>
              </a:rPr>
              <a:t>月から</a:t>
            </a:r>
          </a:p>
        </p:txBody>
      </p:sp>
      <p:sp>
        <p:nvSpPr>
          <p:cNvPr id="81938" name="Text Box 18"/>
          <p:cNvSpPr txBox="1">
            <a:spLocks noChangeArrowheads="1"/>
          </p:cNvSpPr>
          <p:nvPr/>
        </p:nvSpPr>
        <p:spPr bwMode="auto">
          <a:xfrm>
            <a:off x="3276600" y="6092825"/>
            <a:ext cx="2087563" cy="641350"/>
          </a:xfrm>
          <a:prstGeom prst="rect">
            <a:avLst/>
          </a:prstGeom>
          <a:noFill/>
          <a:ln w="9525">
            <a:noFill/>
            <a:miter lim="800000"/>
            <a:headEnd/>
            <a:tailEnd/>
          </a:ln>
          <a:effectLst/>
        </p:spPr>
        <p:txBody>
          <a:bodyPr>
            <a:spAutoFit/>
          </a:bodyPr>
          <a:lstStyle/>
          <a:p>
            <a:pPr>
              <a:spcBef>
                <a:spcPct val="50000"/>
              </a:spcBef>
            </a:pPr>
            <a:r>
              <a:rPr lang="ja-JP" altLang="en-US"/>
              <a:t>齋藤　光正</a:t>
            </a:r>
            <a:r>
              <a:rPr lang="ja-JP" altLang="en-US" sz="1200"/>
              <a:t>代表理事</a:t>
            </a:r>
          </a:p>
          <a:p>
            <a:pPr>
              <a:spcBef>
                <a:spcPct val="50000"/>
              </a:spcBef>
            </a:pPr>
            <a:r>
              <a:rPr lang="ja-JP" altLang="en-US" sz="1200">
                <a:solidFill>
                  <a:srgbClr val="FF3300"/>
                </a:solidFill>
              </a:rPr>
              <a:t>　　　　</a:t>
            </a:r>
            <a:r>
              <a:rPr lang="en-US" altLang="ja-JP" sz="1200">
                <a:solidFill>
                  <a:srgbClr val="FF3300"/>
                </a:solidFill>
              </a:rPr>
              <a:t>2013</a:t>
            </a:r>
            <a:r>
              <a:rPr lang="ja-JP" altLang="en-US" sz="1200">
                <a:solidFill>
                  <a:srgbClr val="FF3300"/>
                </a:solidFill>
              </a:rPr>
              <a:t>年</a:t>
            </a:r>
            <a:r>
              <a:rPr lang="en-US" altLang="ja-JP" sz="1200">
                <a:solidFill>
                  <a:srgbClr val="FF3300"/>
                </a:solidFill>
              </a:rPr>
              <a:t>7</a:t>
            </a:r>
            <a:r>
              <a:rPr lang="ja-JP" altLang="en-US" sz="1200">
                <a:solidFill>
                  <a:srgbClr val="FF3300"/>
                </a:solidFill>
              </a:rPr>
              <a:t>月から</a:t>
            </a:r>
          </a:p>
        </p:txBody>
      </p:sp>
      <p:sp>
        <p:nvSpPr>
          <p:cNvPr id="81939" name="Text Box 19"/>
          <p:cNvSpPr txBox="1">
            <a:spLocks noChangeArrowheads="1"/>
          </p:cNvSpPr>
          <p:nvPr/>
        </p:nvSpPr>
        <p:spPr bwMode="auto">
          <a:xfrm>
            <a:off x="5724525" y="6092825"/>
            <a:ext cx="2016125" cy="641350"/>
          </a:xfrm>
          <a:prstGeom prst="rect">
            <a:avLst/>
          </a:prstGeom>
          <a:noFill/>
          <a:ln w="9525">
            <a:noFill/>
            <a:miter lim="800000"/>
            <a:headEnd/>
            <a:tailEnd/>
          </a:ln>
          <a:effectLst/>
        </p:spPr>
        <p:txBody>
          <a:bodyPr>
            <a:spAutoFit/>
          </a:bodyPr>
          <a:lstStyle/>
          <a:p>
            <a:pPr>
              <a:spcBef>
                <a:spcPct val="50000"/>
              </a:spcBef>
            </a:pPr>
            <a:r>
              <a:rPr lang="ja-JP" altLang="en-US"/>
              <a:t>松井隆一</a:t>
            </a:r>
            <a:r>
              <a:rPr lang="ja-JP" altLang="en-US" sz="1200"/>
              <a:t>代表理事</a:t>
            </a:r>
          </a:p>
          <a:p>
            <a:pPr>
              <a:spcBef>
                <a:spcPct val="50000"/>
              </a:spcBef>
            </a:pPr>
            <a:r>
              <a:rPr lang="en-US" altLang="ja-JP" sz="1200">
                <a:solidFill>
                  <a:srgbClr val="FF3300"/>
                </a:solidFill>
              </a:rPr>
              <a:t>2017</a:t>
            </a:r>
            <a:r>
              <a:rPr lang="ja-JP" altLang="en-US" sz="1200">
                <a:solidFill>
                  <a:srgbClr val="FF3300"/>
                </a:solidFill>
              </a:rPr>
              <a:t>年</a:t>
            </a:r>
            <a:r>
              <a:rPr lang="en-US" altLang="ja-JP" sz="1200">
                <a:solidFill>
                  <a:srgbClr val="FF3300"/>
                </a:solidFill>
              </a:rPr>
              <a:t>7</a:t>
            </a:r>
            <a:r>
              <a:rPr lang="ja-JP" altLang="en-US" sz="1200">
                <a:solidFill>
                  <a:srgbClr val="FF3300"/>
                </a:solidFill>
              </a:rPr>
              <a:t>月から現在に至る</a:t>
            </a:r>
          </a:p>
        </p:txBody>
      </p:sp>
      <p:sp>
        <p:nvSpPr>
          <p:cNvPr id="81940" name="Text Box 20"/>
          <p:cNvSpPr txBox="1">
            <a:spLocks noChangeArrowheads="1"/>
          </p:cNvSpPr>
          <p:nvPr/>
        </p:nvSpPr>
        <p:spPr bwMode="auto">
          <a:xfrm>
            <a:off x="5508625" y="3068638"/>
            <a:ext cx="2232025" cy="366712"/>
          </a:xfrm>
          <a:prstGeom prst="rect">
            <a:avLst/>
          </a:prstGeom>
          <a:noFill/>
          <a:ln w="9525">
            <a:noFill/>
            <a:miter lim="800000"/>
            <a:headEnd/>
            <a:tailEnd/>
          </a:ln>
          <a:effectLst/>
        </p:spPr>
        <p:txBody>
          <a:bodyPr>
            <a:spAutoFit/>
          </a:bodyPr>
          <a:lstStyle/>
          <a:p>
            <a:pPr>
              <a:spcBef>
                <a:spcPct val="50000"/>
              </a:spcBef>
            </a:pPr>
            <a:endParaRPr lang="ja-JP" altLang="en-US"/>
          </a:p>
        </p:txBody>
      </p:sp>
      <p:sp>
        <p:nvSpPr>
          <p:cNvPr id="81941" name="Text Box 21"/>
          <p:cNvSpPr txBox="1">
            <a:spLocks noChangeArrowheads="1"/>
          </p:cNvSpPr>
          <p:nvPr/>
        </p:nvSpPr>
        <p:spPr bwMode="auto">
          <a:xfrm>
            <a:off x="5724525" y="3284538"/>
            <a:ext cx="1943100" cy="641350"/>
          </a:xfrm>
          <a:prstGeom prst="rect">
            <a:avLst/>
          </a:prstGeom>
          <a:noFill/>
          <a:ln w="9525">
            <a:noFill/>
            <a:miter lim="800000"/>
            <a:headEnd/>
            <a:tailEnd/>
          </a:ln>
          <a:effectLst/>
        </p:spPr>
        <p:txBody>
          <a:bodyPr>
            <a:spAutoFit/>
          </a:bodyPr>
          <a:lstStyle/>
          <a:p>
            <a:pPr>
              <a:spcBef>
                <a:spcPct val="50000"/>
              </a:spcBef>
            </a:pPr>
            <a:r>
              <a:rPr lang="ja-JP" altLang="en-US"/>
              <a:t>長島　保</a:t>
            </a:r>
            <a:r>
              <a:rPr lang="ja-JP" altLang="en-US" sz="1200"/>
              <a:t>代表理事</a:t>
            </a:r>
          </a:p>
          <a:p>
            <a:pPr>
              <a:spcBef>
                <a:spcPct val="50000"/>
              </a:spcBef>
            </a:pPr>
            <a:r>
              <a:rPr lang="ja-JP" altLang="en-US" sz="1200">
                <a:solidFill>
                  <a:srgbClr val="FF3300"/>
                </a:solidFill>
              </a:rPr>
              <a:t>　　</a:t>
            </a:r>
            <a:r>
              <a:rPr lang="en-US" altLang="ja-JP" sz="1200">
                <a:solidFill>
                  <a:srgbClr val="FF3300"/>
                </a:solidFill>
              </a:rPr>
              <a:t>2002</a:t>
            </a:r>
            <a:r>
              <a:rPr lang="ja-JP" altLang="en-US" sz="1200">
                <a:solidFill>
                  <a:srgbClr val="FF3300"/>
                </a:solidFill>
              </a:rPr>
              <a:t>年～</a:t>
            </a:r>
            <a:r>
              <a:rPr lang="en-US" altLang="ja-JP" sz="1200">
                <a:solidFill>
                  <a:srgbClr val="FF3300"/>
                </a:solidFill>
              </a:rPr>
              <a:t>2006</a:t>
            </a:r>
            <a:r>
              <a:rPr lang="ja-JP" altLang="en-US" sz="1200">
                <a:solidFill>
                  <a:srgbClr val="FF3300"/>
                </a:solidFill>
              </a:rPr>
              <a:t>年</a:t>
            </a:r>
          </a:p>
        </p:txBody>
      </p:sp>
      <p:sp>
        <p:nvSpPr>
          <p:cNvPr id="81942" name="Text Box 22"/>
          <p:cNvSpPr txBox="1">
            <a:spLocks noChangeArrowheads="1"/>
          </p:cNvSpPr>
          <p:nvPr/>
        </p:nvSpPr>
        <p:spPr bwMode="auto">
          <a:xfrm>
            <a:off x="1187450" y="3141663"/>
            <a:ext cx="2376488" cy="1311275"/>
          </a:xfrm>
          <a:prstGeom prst="rect">
            <a:avLst/>
          </a:prstGeom>
          <a:noFill/>
          <a:ln w="9525">
            <a:noFill/>
            <a:miter lim="800000"/>
            <a:headEnd/>
            <a:tailEnd/>
          </a:ln>
          <a:effectLst/>
        </p:spPr>
        <p:txBody>
          <a:bodyPr>
            <a:spAutoFit/>
          </a:bodyPr>
          <a:lstStyle/>
          <a:p>
            <a:pPr>
              <a:spcBef>
                <a:spcPct val="50000"/>
              </a:spcBef>
            </a:pPr>
            <a:r>
              <a:rPr lang="ja-JP" altLang="en-US"/>
              <a:t>　　田中喜美子</a:t>
            </a:r>
            <a:r>
              <a:rPr lang="ja-JP" altLang="en-US" sz="1400"/>
              <a:t>初代館長</a:t>
            </a:r>
          </a:p>
          <a:p>
            <a:pPr>
              <a:spcBef>
                <a:spcPct val="50000"/>
              </a:spcBef>
            </a:pPr>
            <a:r>
              <a:rPr lang="ja-JP" altLang="en-US" sz="1400"/>
              <a:t>　　　</a:t>
            </a:r>
            <a:r>
              <a:rPr lang="en-US" altLang="ja-JP" sz="1400">
                <a:solidFill>
                  <a:srgbClr val="FF3300"/>
                </a:solidFill>
              </a:rPr>
              <a:t>2002</a:t>
            </a:r>
            <a:r>
              <a:rPr lang="ja-JP" altLang="en-US" sz="1400">
                <a:solidFill>
                  <a:srgbClr val="FF3300"/>
                </a:solidFill>
              </a:rPr>
              <a:t>年</a:t>
            </a:r>
            <a:r>
              <a:rPr lang="en-US" altLang="ja-JP" sz="1400">
                <a:solidFill>
                  <a:srgbClr val="FF3300"/>
                </a:solidFill>
              </a:rPr>
              <a:t>7</a:t>
            </a:r>
            <a:r>
              <a:rPr lang="ja-JP" altLang="en-US" sz="1400">
                <a:solidFill>
                  <a:srgbClr val="FF3300"/>
                </a:solidFill>
              </a:rPr>
              <a:t>月～</a:t>
            </a:r>
            <a:r>
              <a:rPr lang="en-US" altLang="ja-JP" sz="1400">
                <a:solidFill>
                  <a:srgbClr val="FF3300"/>
                </a:solidFill>
              </a:rPr>
              <a:t>2006</a:t>
            </a:r>
            <a:r>
              <a:rPr lang="ja-JP" altLang="en-US" sz="1400">
                <a:solidFill>
                  <a:srgbClr val="FF3300"/>
                </a:solidFill>
              </a:rPr>
              <a:t>年</a:t>
            </a:r>
            <a:r>
              <a:rPr lang="en-US" altLang="ja-JP" sz="1400">
                <a:solidFill>
                  <a:srgbClr val="FF3300"/>
                </a:solidFill>
              </a:rPr>
              <a:t>6</a:t>
            </a:r>
            <a:r>
              <a:rPr lang="ja-JP" altLang="en-US" sz="1400">
                <a:solidFill>
                  <a:srgbClr val="FF3300"/>
                </a:solidFill>
              </a:rPr>
              <a:t>月</a:t>
            </a:r>
          </a:p>
          <a:p>
            <a:pPr>
              <a:spcBef>
                <a:spcPct val="50000"/>
              </a:spcBef>
            </a:pPr>
            <a:endParaRPr lang="ja-JP" altLang="en-US"/>
          </a:p>
        </p:txBody>
      </p:sp>
      <p:pic>
        <p:nvPicPr>
          <p:cNvPr id="2" name="図 1">
            <a:extLst>
              <a:ext uri="{FF2B5EF4-FFF2-40B4-BE49-F238E27FC236}">
                <a16:creationId xmlns="" xmlns:a16="http://schemas.microsoft.com/office/drawing/2014/main" id="{7B9590D2-BDBB-4BE2-BF31-5C7BE6A7BD37}"/>
              </a:ext>
            </a:extLst>
          </p:cNvPr>
          <p:cNvPicPr>
            <a:picLocks noChangeAspect="1"/>
          </p:cNvPicPr>
          <p:nvPr/>
        </p:nvPicPr>
        <p:blipFill>
          <a:blip r:embed="rId7"/>
          <a:stretch>
            <a:fillRect/>
          </a:stretch>
        </p:blipFill>
        <p:spPr>
          <a:xfrm>
            <a:off x="1568038" y="1214047"/>
            <a:ext cx="1635537" cy="1998990"/>
          </a:xfrm>
          <a:prstGeom prst="rect">
            <a:avLst/>
          </a:prstGeom>
        </p:spPr>
      </p:pic>
      <p:sp>
        <p:nvSpPr>
          <p:cNvPr id="3" name="テキスト ボックス 2">
            <a:extLst>
              <a:ext uri="{FF2B5EF4-FFF2-40B4-BE49-F238E27FC236}">
                <a16:creationId xmlns="" xmlns:a16="http://schemas.microsoft.com/office/drawing/2014/main" id="{7547C29C-1BD6-4467-ABE7-4BC3F8999FA5}"/>
              </a:ext>
            </a:extLst>
          </p:cNvPr>
          <p:cNvSpPr txBox="1"/>
          <p:nvPr/>
        </p:nvSpPr>
        <p:spPr>
          <a:xfrm>
            <a:off x="7831138" y="4941168"/>
            <a:ext cx="1205357" cy="769441"/>
          </a:xfrm>
          <a:prstGeom prst="rect">
            <a:avLst/>
          </a:prstGeom>
          <a:noFill/>
        </p:spPr>
        <p:txBody>
          <a:bodyPr wrap="square" rtlCol="0">
            <a:spAutoFit/>
          </a:bodyPr>
          <a:lstStyle/>
          <a:p>
            <a:r>
              <a:rPr kumimoji="1" lang="ja-JP" altLang="en-US" sz="1100" dirty="0">
                <a:solidFill>
                  <a:srgbClr val="002060"/>
                </a:solidFill>
              </a:rPr>
              <a:t>会員　</a:t>
            </a:r>
            <a:r>
              <a:rPr kumimoji="1" lang="en-US" altLang="ja-JP" sz="1100" dirty="0">
                <a:solidFill>
                  <a:srgbClr val="002060"/>
                </a:solidFill>
              </a:rPr>
              <a:t>95</a:t>
            </a:r>
            <a:r>
              <a:rPr kumimoji="1" lang="ja-JP" altLang="en-US" sz="1100" dirty="0">
                <a:solidFill>
                  <a:srgbClr val="002060"/>
                </a:solidFill>
              </a:rPr>
              <a:t>名</a:t>
            </a:r>
          </a:p>
          <a:p>
            <a:r>
              <a:rPr lang="ja-JP" altLang="en-US" sz="1100" dirty="0">
                <a:solidFill>
                  <a:srgbClr val="002060"/>
                </a:solidFill>
              </a:rPr>
              <a:t>受付案内スタッフ</a:t>
            </a:r>
          </a:p>
          <a:p>
            <a:r>
              <a:rPr lang="ja-JP" altLang="en-US" sz="1100" dirty="0">
                <a:solidFill>
                  <a:srgbClr val="002060"/>
                </a:solidFill>
              </a:rPr>
              <a:t>　　　　</a:t>
            </a:r>
            <a:r>
              <a:rPr lang="en-US" altLang="ja-JP" sz="1100" dirty="0">
                <a:solidFill>
                  <a:srgbClr val="002060"/>
                </a:solidFill>
              </a:rPr>
              <a:t>30</a:t>
            </a:r>
            <a:r>
              <a:rPr lang="ja-JP" altLang="en-US" sz="1100" dirty="0">
                <a:solidFill>
                  <a:srgbClr val="002060"/>
                </a:solidFill>
              </a:rPr>
              <a:t>名</a:t>
            </a:r>
          </a:p>
          <a:p>
            <a:r>
              <a:rPr kumimoji="1" lang="ja-JP" altLang="en-US" sz="1100" dirty="0">
                <a:solidFill>
                  <a:srgbClr val="002060"/>
                </a:solidFill>
              </a:rPr>
              <a:t>理事　</a:t>
            </a:r>
            <a:r>
              <a:rPr kumimoji="1" lang="en-US" altLang="ja-JP" sz="1100" dirty="0">
                <a:solidFill>
                  <a:srgbClr val="002060"/>
                </a:solidFill>
              </a:rPr>
              <a:t>15</a:t>
            </a:r>
            <a:r>
              <a:rPr kumimoji="1" lang="ja-JP" altLang="en-US" sz="1100" dirty="0"/>
              <a:t>名</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Grp="1" noChangeArrowheads="1"/>
          </p:cNvSpPr>
          <p:nvPr>
            <p:ph type="title" sz="quarter"/>
          </p:nvPr>
        </p:nvSpPr>
        <p:spPr>
          <a:xfrm>
            <a:off x="828675" y="115888"/>
            <a:ext cx="7837488" cy="720725"/>
          </a:xfrm>
        </p:spPr>
        <p:txBody>
          <a:bodyPr/>
          <a:lstStyle/>
          <a:p>
            <a:pPr>
              <a:defRPr/>
            </a:pPr>
            <a:r>
              <a:rPr lang="ja-JP" altLang="en-US" sz="3200" dirty="0"/>
              <a:t>故長島　保氏を偲ぶ　</a:t>
            </a:r>
            <a:r>
              <a:rPr lang="en-US" altLang="ja-JP" sz="2400" dirty="0">
                <a:solidFill>
                  <a:schemeClr val="tx1"/>
                </a:solidFill>
                <a:latin typeface="+mn-ea"/>
                <a:ea typeface="+mn-ea"/>
              </a:rPr>
              <a:t>2018</a:t>
            </a:r>
            <a:r>
              <a:rPr lang="ja-JP" altLang="en-US" sz="2400" dirty="0">
                <a:solidFill>
                  <a:schemeClr val="tx1"/>
                </a:solidFill>
                <a:latin typeface="+mn-ea"/>
                <a:ea typeface="+mn-ea"/>
              </a:rPr>
              <a:t>年</a:t>
            </a:r>
            <a:r>
              <a:rPr lang="en-US" altLang="ja-JP" sz="2400" dirty="0">
                <a:solidFill>
                  <a:schemeClr val="tx1"/>
                </a:solidFill>
                <a:latin typeface="+mn-ea"/>
                <a:ea typeface="+mn-ea"/>
              </a:rPr>
              <a:t>11</a:t>
            </a:r>
            <a:r>
              <a:rPr lang="ja-JP" altLang="en-US" sz="2400" dirty="0">
                <a:solidFill>
                  <a:schemeClr val="tx1"/>
                </a:solidFill>
                <a:latin typeface="+mn-ea"/>
                <a:ea typeface="+mn-ea"/>
              </a:rPr>
              <a:t>月</a:t>
            </a:r>
            <a:r>
              <a:rPr lang="en-US" altLang="ja-JP" sz="2400" dirty="0">
                <a:solidFill>
                  <a:schemeClr val="tx1"/>
                </a:solidFill>
                <a:latin typeface="+mn-ea"/>
                <a:ea typeface="+mn-ea"/>
              </a:rPr>
              <a:t>11</a:t>
            </a:r>
            <a:r>
              <a:rPr lang="ja-JP" altLang="en-US" sz="2400" dirty="0">
                <a:solidFill>
                  <a:schemeClr val="tx1"/>
                </a:solidFill>
                <a:latin typeface="+mn-ea"/>
                <a:ea typeface="+mn-ea"/>
              </a:rPr>
              <a:t>日ご逝去</a:t>
            </a:r>
            <a:r>
              <a:rPr lang="en-US" altLang="ja-JP" sz="2400" dirty="0">
                <a:solidFill>
                  <a:schemeClr val="tx1"/>
                </a:solidFill>
                <a:latin typeface="+mn-ea"/>
                <a:ea typeface="+mn-ea"/>
              </a:rPr>
              <a:t>(83</a:t>
            </a:r>
            <a:r>
              <a:rPr lang="ja-JP" altLang="en-US" sz="2400" dirty="0">
                <a:solidFill>
                  <a:schemeClr val="tx1"/>
                </a:solidFill>
                <a:latin typeface="+mn-ea"/>
                <a:ea typeface="+mn-ea"/>
              </a:rPr>
              <a:t>歳</a:t>
            </a:r>
            <a:r>
              <a:rPr lang="en-US" altLang="ja-JP" sz="2400" dirty="0">
                <a:solidFill>
                  <a:schemeClr val="tx1"/>
                </a:solidFill>
                <a:latin typeface="+mn-ea"/>
                <a:ea typeface="+mn-ea"/>
              </a:rPr>
              <a:t>)</a:t>
            </a:r>
          </a:p>
        </p:txBody>
      </p:sp>
      <p:pic>
        <p:nvPicPr>
          <p:cNvPr id="54274" name="Picture 9"/>
          <p:cNvPicPr>
            <a:picLocks noGrp="1" noChangeAspect="1" noChangeArrowheads="1"/>
          </p:cNvPicPr>
          <p:nvPr>
            <p:ph sz="quarter" idx="1"/>
          </p:nvPr>
        </p:nvPicPr>
        <p:blipFill>
          <a:blip r:embed="rId2"/>
          <a:srcRect/>
          <a:stretch>
            <a:fillRect/>
          </a:stretch>
        </p:blipFill>
        <p:spPr>
          <a:xfrm>
            <a:off x="755650" y="4321175"/>
            <a:ext cx="2736850" cy="2052638"/>
          </a:xfrm>
          <a:blipFill dpi="0" rotWithShape="1">
            <a:blip r:embed="rId2"/>
            <a:srcRect/>
            <a:stretch>
              <a:fillRect/>
            </a:stretch>
          </a:blipFill>
        </p:spPr>
      </p:pic>
      <p:pic>
        <p:nvPicPr>
          <p:cNvPr id="54275" name="Picture 11"/>
          <p:cNvPicPr>
            <a:picLocks noChangeAspect="1" noChangeArrowheads="1"/>
          </p:cNvPicPr>
          <p:nvPr/>
        </p:nvPicPr>
        <p:blipFill>
          <a:blip r:embed="rId3"/>
          <a:srcRect/>
          <a:stretch>
            <a:fillRect/>
          </a:stretch>
        </p:blipFill>
        <p:spPr bwMode="auto">
          <a:xfrm>
            <a:off x="755650" y="1125538"/>
            <a:ext cx="4141788" cy="3111500"/>
          </a:xfrm>
          <a:prstGeom prst="rect">
            <a:avLst/>
          </a:prstGeom>
          <a:noFill/>
          <a:ln w="76200">
            <a:solidFill>
              <a:srgbClr val="000000"/>
            </a:solidFill>
            <a:miter lim="800000"/>
            <a:headEnd/>
            <a:tailEnd/>
          </a:ln>
        </p:spPr>
      </p:pic>
      <p:sp>
        <p:nvSpPr>
          <p:cNvPr id="54276" name="Text Box 13"/>
          <p:cNvSpPr txBox="1">
            <a:spLocks noChangeArrowheads="1"/>
          </p:cNvSpPr>
          <p:nvPr/>
        </p:nvSpPr>
        <p:spPr bwMode="auto">
          <a:xfrm>
            <a:off x="1042988" y="3357563"/>
            <a:ext cx="3024187" cy="366712"/>
          </a:xfrm>
          <a:prstGeom prst="rect">
            <a:avLst/>
          </a:prstGeom>
          <a:noFill/>
          <a:ln w="9525">
            <a:noFill/>
            <a:miter lim="800000"/>
            <a:headEnd/>
            <a:tailEnd/>
          </a:ln>
        </p:spPr>
        <p:txBody>
          <a:bodyPr>
            <a:spAutoFit/>
          </a:bodyPr>
          <a:lstStyle/>
          <a:p>
            <a:pPr eaLnBrk="0" hangingPunct="0">
              <a:spcBef>
                <a:spcPct val="50000"/>
              </a:spcBef>
            </a:pPr>
            <a:endParaRPr lang="ja-JP" altLang="en-US"/>
          </a:p>
        </p:txBody>
      </p:sp>
      <p:sp>
        <p:nvSpPr>
          <p:cNvPr id="54277" name="Text Box 14"/>
          <p:cNvSpPr txBox="1">
            <a:spLocks noChangeArrowheads="1"/>
          </p:cNvSpPr>
          <p:nvPr/>
        </p:nvSpPr>
        <p:spPr bwMode="auto">
          <a:xfrm>
            <a:off x="115888" y="6375400"/>
            <a:ext cx="4591050" cy="369888"/>
          </a:xfrm>
          <a:prstGeom prst="rect">
            <a:avLst/>
          </a:prstGeom>
          <a:noFill/>
          <a:ln w="9525">
            <a:noFill/>
            <a:miter lim="800000"/>
            <a:headEnd/>
            <a:tailEnd/>
          </a:ln>
        </p:spPr>
        <p:txBody>
          <a:bodyPr>
            <a:spAutoFit/>
          </a:bodyPr>
          <a:lstStyle/>
          <a:p>
            <a:pPr eaLnBrk="0" hangingPunct="0">
              <a:spcBef>
                <a:spcPct val="50000"/>
              </a:spcBef>
            </a:pPr>
            <a:r>
              <a:rPr lang="ja-JP" altLang="en-US">
                <a:solidFill>
                  <a:srgbClr val="FF3300"/>
                </a:solidFill>
              </a:rPr>
              <a:t>ご遺族がご遺骨と供に「せせらぎ館」にお別れ</a:t>
            </a:r>
          </a:p>
        </p:txBody>
      </p:sp>
      <p:pic>
        <p:nvPicPr>
          <p:cNvPr id="54278" name="Picture 17"/>
          <p:cNvPicPr>
            <a:picLocks noGrp="1" noChangeAspect="1" noChangeArrowheads="1"/>
          </p:cNvPicPr>
          <p:nvPr>
            <p:ph sz="quarter" idx="3"/>
          </p:nvPr>
        </p:nvPicPr>
        <p:blipFill>
          <a:blip r:embed="rId4"/>
          <a:srcRect/>
          <a:stretch>
            <a:fillRect/>
          </a:stretch>
        </p:blipFill>
        <p:spPr>
          <a:xfrm>
            <a:off x="5435600" y="4360863"/>
            <a:ext cx="2663825" cy="2003425"/>
          </a:xfrm>
        </p:spPr>
      </p:pic>
      <p:sp>
        <p:nvSpPr>
          <p:cNvPr id="54279" name="Text Box 18"/>
          <p:cNvSpPr txBox="1">
            <a:spLocks noChangeArrowheads="1"/>
          </p:cNvSpPr>
          <p:nvPr/>
        </p:nvSpPr>
        <p:spPr bwMode="auto">
          <a:xfrm>
            <a:off x="5148263" y="6375400"/>
            <a:ext cx="3517900" cy="369888"/>
          </a:xfrm>
          <a:prstGeom prst="rect">
            <a:avLst/>
          </a:prstGeom>
          <a:noFill/>
          <a:ln w="9525">
            <a:noFill/>
            <a:miter lim="800000"/>
            <a:headEnd/>
            <a:tailEnd/>
          </a:ln>
        </p:spPr>
        <p:txBody>
          <a:bodyPr>
            <a:spAutoFit/>
          </a:bodyPr>
          <a:lstStyle/>
          <a:p>
            <a:pPr eaLnBrk="0" hangingPunct="0">
              <a:spcBef>
                <a:spcPct val="50000"/>
              </a:spcBef>
            </a:pPr>
            <a:r>
              <a:rPr lang="en-US" altLang="ja-JP">
                <a:solidFill>
                  <a:srgbClr val="FF3300"/>
                </a:solidFill>
              </a:rPr>
              <a:t>12</a:t>
            </a:r>
            <a:r>
              <a:rPr lang="ja-JP" altLang="en-US">
                <a:solidFill>
                  <a:srgbClr val="FF3300"/>
                </a:solidFill>
              </a:rPr>
              <a:t>月</a:t>
            </a:r>
            <a:r>
              <a:rPr lang="en-US" altLang="ja-JP">
                <a:solidFill>
                  <a:srgbClr val="FF3300"/>
                </a:solidFill>
              </a:rPr>
              <a:t>1</a:t>
            </a:r>
            <a:r>
              <a:rPr lang="ja-JP" altLang="en-US">
                <a:solidFill>
                  <a:srgbClr val="FF3300"/>
                </a:solidFill>
              </a:rPr>
              <a:t>日、</a:t>
            </a:r>
            <a:r>
              <a:rPr lang="en-US" altLang="ja-JP">
                <a:solidFill>
                  <a:srgbClr val="FF3300"/>
                </a:solidFill>
              </a:rPr>
              <a:t>2</a:t>
            </a:r>
            <a:r>
              <a:rPr lang="ja-JP" altLang="en-US">
                <a:solidFill>
                  <a:srgbClr val="FF3300"/>
                </a:solidFill>
              </a:rPr>
              <a:t>日自宅でのお別れ会</a:t>
            </a:r>
          </a:p>
        </p:txBody>
      </p:sp>
      <p:sp>
        <p:nvSpPr>
          <p:cNvPr id="54280" name="Text Box 18"/>
          <p:cNvSpPr txBox="1">
            <a:spLocks noChangeArrowheads="1"/>
          </p:cNvSpPr>
          <p:nvPr/>
        </p:nvSpPr>
        <p:spPr bwMode="auto">
          <a:xfrm>
            <a:off x="3541713" y="6005513"/>
            <a:ext cx="1165225" cy="369887"/>
          </a:xfrm>
          <a:prstGeom prst="rect">
            <a:avLst/>
          </a:prstGeom>
          <a:noFill/>
          <a:ln w="9525">
            <a:noFill/>
            <a:miter lim="800000"/>
            <a:headEnd/>
            <a:tailEnd/>
          </a:ln>
        </p:spPr>
        <p:txBody>
          <a:bodyPr>
            <a:spAutoFit/>
          </a:bodyPr>
          <a:lstStyle/>
          <a:p>
            <a:pPr eaLnBrk="0" hangingPunct="0">
              <a:spcBef>
                <a:spcPct val="50000"/>
              </a:spcBef>
            </a:pPr>
            <a:r>
              <a:rPr lang="en-US" altLang="ja-JP">
                <a:solidFill>
                  <a:srgbClr val="FF3300"/>
                </a:solidFill>
              </a:rPr>
              <a:t>11</a:t>
            </a:r>
            <a:r>
              <a:rPr lang="ja-JP" altLang="en-US">
                <a:solidFill>
                  <a:srgbClr val="FF3300"/>
                </a:solidFill>
              </a:rPr>
              <a:t>月</a:t>
            </a:r>
            <a:r>
              <a:rPr lang="en-US" altLang="ja-JP">
                <a:solidFill>
                  <a:srgbClr val="FF3300"/>
                </a:solidFill>
              </a:rPr>
              <a:t>15</a:t>
            </a:r>
            <a:r>
              <a:rPr lang="ja-JP" altLang="en-US">
                <a:solidFill>
                  <a:srgbClr val="FF3300"/>
                </a:solidFill>
              </a:rPr>
              <a:t>日</a:t>
            </a:r>
          </a:p>
        </p:txBody>
      </p:sp>
      <p:pic>
        <p:nvPicPr>
          <p:cNvPr id="54283" name="Picture 11" descr="IMG_1054"/>
          <p:cNvPicPr>
            <a:picLocks noChangeAspect="1" noChangeArrowheads="1"/>
          </p:cNvPicPr>
          <p:nvPr/>
        </p:nvPicPr>
        <p:blipFill>
          <a:blip r:embed="rId5"/>
          <a:srcRect/>
          <a:stretch>
            <a:fillRect/>
          </a:stretch>
        </p:blipFill>
        <p:spPr bwMode="auto">
          <a:xfrm>
            <a:off x="5076825" y="1628775"/>
            <a:ext cx="3810000" cy="2543175"/>
          </a:xfrm>
          <a:prstGeom prst="rect">
            <a:avLst/>
          </a:prstGeom>
          <a:noFill/>
        </p:spPr>
      </p:pic>
      <p:sp>
        <p:nvSpPr>
          <p:cNvPr id="54284" name="Text Box 12"/>
          <p:cNvSpPr txBox="1">
            <a:spLocks noChangeArrowheads="1"/>
          </p:cNvSpPr>
          <p:nvPr/>
        </p:nvSpPr>
        <p:spPr bwMode="auto">
          <a:xfrm>
            <a:off x="5183188" y="908050"/>
            <a:ext cx="3960812" cy="779463"/>
          </a:xfrm>
          <a:prstGeom prst="rect">
            <a:avLst/>
          </a:prstGeom>
          <a:noFill/>
          <a:ln w="9525">
            <a:noFill/>
            <a:miter lim="800000"/>
            <a:headEnd/>
            <a:tailEnd/>
          </a:ln>
          <a:effectLst/>
        </p:spPr>
        <p:txBody>
          <a:bodyPr>
            <a:spAutoFit/>
          </a:bodyPr>
          <a:lstStyle/>
          <a:p>
            <a:pPr>
              <a:spcBef>
                <a:spcPct val="50000"/>
              </a:spcBef>
            </a:pPr>
            <a:r>
              <a:rPr lang="ja-JP" altLang="en-US"/>
              <a:t>　</a:t>
            </a:r>
            <a:r>
              <a:rPr lang="ja-JP" altLang="en-US">
                <a:solidFill>
                  <a:srgbClr val="FF3300"/>
                </a:solidFill>
              </a:rPr>
              <a:t>「故長島保氏の功績を偲ぶ会」 </a:t>
            </a:r>
          </a:p>
          <a:p>
            <a:pPr>
              <a:spcBef>
                <a:spcPct val="50000"/>
              </a:spcBef>
            </a:pPr>
            <a:r>
              <a:rPr lang="ja-JP" altLang="en-US">
                <a:solidFill>
                  <a:srgbClr val="FF3300"/>
                </a:solidFill>
              </a:rPr>
              <a:t>　　　　　　　</a:t>
            </a:r>
            <a:r>
              <a:rPr lang="en-US" altLang="ja-JP">
                <a:solidFill>
                  <a:srgbClr val="FF3300"/>
                </a:solidFill>
              </a:rPr>
              <a:t>2019</a:t>
            </a:r>
            <a:r>
              <a:rPr lang="ja-JP" altLang="en-US">
                <a:solidFill>
                  <a:srgbClr val="FF3300"/>
                </a:solidFill>
              </a:rPr>
              <a:t>年</a:t>
            </a:r>
            <a:r>
              <a:rPr lang="en-US" altLang="ja-JP">
                <a:solidFill>
                  <a:srgbClr val="FF3300"/>
                </a:solidFill>
              </a:rPr>
              <a:t>2</a:t>
            </a:r>
            <a:r>
              <a:rPr lang="ja-JP" altLang="en-US">
                <a:solidFill>
                  <a:srgbClr val="FF3300"/>
                </a:solidFill>
              </a:rPr>
              <a:t>月</a:t>
            </a:r>
            <a:r>
              <a:rPr lang="en-US" altLang="ja-JP">
                <a:solidFill>
                  <a:srgbClr val="FF3300"/>
                </a:solidFill>
              </a:rPr>
              <a:t>23</a:t>
            </a:r>
            <a:r>
              <a:rPr lang="ja-JP" altLang="en-US">
                <a:solidFill>
                  <a:srgbClr val="FF3300"/>
                </a:solidFill>
              </a:rPr>
              <a:t>日</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381000" y="160337"/>
            <a:ext cx="8229600" cy="1143000"/>
          </a:xfrm>
        </p:spPr>
        <p:txBody>
          <a:bodyPr/>
          <a:lstStyle/>
          <a:p>
            <a:r>
              <a:rPr lang="ja-JP" altLang="en-US" sz="3600" dirty="0">
                <a:solidFill>
                  <a:srgbClr val="FF0000"/>
                </a:solidFill>
              </a:rPr>
              <a:t>ニヶ領せせらぎ館を支える</a:t>
            </a:r>
            <a:r>
              <a:rPr lang="ja-JP" altLang="en-US" sz="3600" dirty="0">
                <a:solidFill>
                  <a:schemeClr val="tx1"/>
                </a:solidFill>
              </a:rPr>
              <a:t>ひと</a:t>
            </a:r>
            <a:r>
              <a:rPr lang="ja-JP" altLang="en-US" sz="3600" dirty="0">
                <a:solidFill>
                  <a:srgbClr val="FF3300"/>
                </a:solidFill>
              </a:rPr>
              <a:t>、</a:t>
            </a:r>
            <a:r>
              <a:rPr lang="ja-JP" altLang="en-US" sz="3600" dirty="0">
                <a:solidFill>
                  <a:schemeClr val="folHlink"/>
                </a:solidFill>
              </a:rPr>
              <a:t>ひと</a:t>
            </a:r>
            <a:r>
              <a:rPr lang="ja-JP" altLang="en-US" sz="3600" dirty="0">
                <a:solidFill>
                  <a:srgbClr val="FF3300"/>
                </a:solidFill>
              </a:rPr>
              <a:t>、</a:t>
            </a:r>
            <a:r>
              <a:rPr lang="ja-JP" altLang="en-US" sz="3600" dirty="0">
                <a:solidFill>
                  <a:srgbClr val="0033CC"/>
                </a:solidFill>
              </a:rPr>
              <a:t>ひと</a:t>
            </a:r>
          </a:p>
        </p:txBody>
      </p:sp>
      <p:pic>
        <p:nvPicPr>
          <p:cNvPr id="3" name="図 2">
            <a:extLst>
              <a:ext uri="{FF2B5EF4-FFF2-40B4-BE49-F238E27FC236}">
                <a16:creationId xmlns="" xmlns:a16="http://schemas.microsoft.com/office/drawing/2014/main" id="{F17488F4-8B66-4121-B040-0D5C7860F27A}"/>
              </a:ext>
            </a:extLst>
          </p:cNvPr>
          <p:cNvPicPr>
            <a:picLocks noChangeAspect="1"/>
          </p:cNvPicPr>
          <p:nvPr/>
        </p:nvPicPr>
        <p:blipFill>
          <a:blip r:embed="rId2"/>
          <a:stretch>
            <a:fillRect/>
          </a:stretch>
        </p:blipFill>
        <p:spPr>
          <a:xfrm>
            <a:off x="457200" y="1160619"/>
            <a:ext cx="3655319" cy="5162962"/>
          </a:xfrm>
          <a:prstGeom prst="rect">
            <a:avLst/>
          </a:prstGeom>
        </p:spPr>
      </p:pic>
      <p:sp>
        <p:nvSpPr>
          <p:cNvPr id="87043" name="Rectangle 3"/>
          <p:cNvSpPr>
            <a:spLocks noGrp="1" noChangeArrowheads="1"/>
          </p:cNvSpPr>
          <p:nvPr>
            <p:ph type="body" sz="half" idx="1"/>
          </p:nvPr>
        </p:nvSpPr>
        <p:spPr>
          <a:xfrm>
            <a:off x="233968" y="1600200"/>
            <a:ext cx="4038600" cy="4853136"/>
          </a:xfrm>
        </p:spPr>
        <p:txBody>
          <a:bodyPr/>
          <a:lstStyle/>
          <a:p>
            <a:endParaRPr lang="ja-JP" altLang="en-US" dirty="0"/>
          </a:p>
        </p:txBody>
      </p:sp>
      <p:pic>
        <p:nvPicPr>
          <p:cNvPr id="2" name="図 1">
            <a:extLst>
              <a:ext uri="{FF2B5EF4-FFF2-40B4-BE49-F238E27FC236}">
                <a16:creationId xmlns="" xmlns:a16="http://schemas.microsoft.com/office/drawing/2014/main" id="{2181C4CE-D85E-4264-9F14-891C13316B88}"/>
              </a:ext>
            </a:extLst>
          </p:cNvPr>
          <p:cNvPicPr>
            <a:picLocks noChangeAspect="1"/>
          </p:cNvPicPr>
          <p:nvPr/>
        </p:nvPicPr>
        <p:blipFill>
          <a:blip r:embed="rId3"/>
          <a:stretch>
            <a:fillRect/>
          </a:stretch>
        </p:blipFill>
        <p:spPr>
          <a:xfrm>
            <a:off x="4754116" y="1160619"/>
            <a:ext cx="3826768" cy="5405124"/>
          </a:xfrm>
          <a:prstGeom prst="rect">
            <a:avLst/>
          </a:prstGeom>
        </p:spPr>
      </p:pic>
      <p:sp>
        <p:nvSpPr>
          <p:cNvPr id="87044" name="Rectangle 4"/>
          <p:cNvSpPr>
            <a:spLocks noGrp="1" noChangeArrowheads="1"/>
          </p:cNvSpPr>
          <p:nvPr>
            <p:ph type="body" sz="half" idx="2"/>
          </p:nvPr>
        </p:nvSpPr>
        <p:spPr>
          <a:xfrm>
            <a:off x="4495800" y="1600200"/>
            <a:ext cx="4191000" cy="4853136"/>
          </a:xfrm>
        </p:spPr>
        <p:txBody>
          <a:bodyPr/>
          <a:lstStyle/>
          <a:p>
            <a:endParaRPr lang="ja-JP" alt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ja-JP" altLang="en-US" sz="4000">
                <a:solidFill>
                  <a:srgbClr val="FF3300"/>
                </a:solidFill>
              </a:rPr>
              <a:t>現在活躍するニヶ領せせらぎ館の</a:t>
            </a:r>
            <a:br>
              <a:rPr lang="ja-JP" altLang="en-US" sz="4000">
                <a:solidFill>
                  <a:srgbClr val="FF3300"/>
                </a:solidFill>
              </a:rPr>
            </a:br>
            <a:r>
              <a:rPr lang="ja-JP" altLang="en-US" sz="4000">
                <a:solidFill>
                  <a:srgbClr val="FF3300"/>
                </a:solidFill>
              </a:rPr>
              <a:t>ボランティア受付スタッフ</a:t>
            </a:r>
          </a:p>
        </p:txBody>
      </p:sp>
      <p:pic>
        <p:nvPicPr>
          <p:cNvPr id="3" name="図 2">
            <a:extLst>
              <a:ext uri="{FF2B5EF4-FFF2-40B4-BE49-F238E27FC236}">
                <a16:creationId xmlns="" xmlns:a16="http://schemas.microsoft.com/office/drawing/2014/main" id="{4F5C6A19-2B8C-4434-99CF-42FB909D03F4}"/>
              </a:ext>
            </a:extLst>
          </p:cNvPr>
          <p:cNvPicPr>
            <a:picLocks noChangeAspect="1"/>
          </p:cNvPicPr>
          <p:nvPr/>
        </p:nvPicPr>
        <p:blipFill>
          <a:blip r:embed="rId2"/>
          <a:stretch>
            <a:fillRect/>
          </a:stretch>
        </p:blipFill>
        <p:spPr>
          <a:xfrm>
            <a:off x="1115616" y="1628800"/>
            <a:ext cx="6984776" cy="5238582"/>
          </a:xfrm>
          <a:prstGeom prst="rect">
            <a:avLst/>
          </a:prstGeom>
        </p:spPr>
      </p:pic>
      <p:sp>
        <p:nvSpPr>
          <p:cNvPr id="4" name="テキスト ボックス 3">
            <a:extLst>
              <a:ext uri="{FF2B5EF4-FFF2-40B4-BE49-F238E27FC236}">
                <a16:creationId xmlns="" xmlns:a16="http://schemas.microsoft.com/office/drawing/2014/main" id="{D0BD3CAA-9735-4496-9929-92AD620D757A}"/>
              </a:ext>
            </a:extLst>
          </p:cNvPr>
          <p:cNvSpPr txBox="1"/>
          <p:nvPr/>
        </p:nvSpPr>
        <p:spPr>
          <a:xfrm>
            <a:off x="1043608" y="6093296"/>
            <a:ext cx="7200800" cy="646331"/>
          </a:xfrm>
          <a:prstGeom prst="rect">
            <a:avLst/>
          </a:prstGeom>
          <a:noFill/>
        </p:spPr>
        <p:txBody>
          <a:bodyPr wrap="square" rtlCol="0">
            <a:spAutoFit/>
          </a:bodyPr>
          <a:lstStyle/>
          <a:p>
            <a:r>
              <a:rPr kumimoji="1" lang="ja-JP" altLang="en-US" dirty="0"/>
              <a:t>ボランティア受付スタッフ登録数</a:t>
            </a:r>
            <a:r>
              <a:rPr kumimoji="1" lang="en-US" altLang="ja-JP" dirty="0"/>
              <a:t>:</a:t>
            </a:r>
            <a:r>
              <a:rPr kumimoji="1" lang="en-US" altLang="ja-JP" dirty="0">
                <a:solidFill>
                  <a:srgbClr val="FF0000"/>
                </a:solidFill>
              </a:rPr>
              <a:t>30</a:t>
            </a:r>
            <a:r>
              <a:rPr kumimoji="1" lang="ja-JP" altLang="en-US" dirty="0">
                <a:solidFill>
                  <a:srgbClr val="FF0000"/>
                </a:solidFill>
              </a:rPr>
              <a:t>人</a:t>
            </a:r>
            <a:r>
              <a:rPr kumimoji="1" lang="ja-JP" altLang="en-US" dirty="0"/>
              <a:t>　</a:t>
            </a:r>
          </a:p>
          <a:p>
            <a:r>
              <a:rPr kumimoji="1" lang="ja-JP" altLang="en-US" dirty="0"/>
              <a:t>研修会は年</a:t>
            </a:r>
            <a:r>
              <a:rPr kumimoji="1" lang="en-US" altLang="ja-JP" dirty="0"/>
              <a:t>2</a:t>
            </a:r>
            <a:r>
              <a:rPr kumimoji="1" lang="ja-JP" altLang="en-US" dirty="0"/>
              <a:t>回実施　受付スタッフとしての素養・見識のブラッシュアップ</a:t>
            </a:r>
          </a:p>
        </p:txBody>
      </p:sp>
    </p:spTree>
    <p:extLst>
      <p:ext uri="{BB962C8B-B14F-4D97-AF65-F5344CB8AC3E}">
        <p14:creationId xmlns:p14="http://schemas.microsoft.com/office/powerpoint/2010/main" val="17007817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タイトル 1"/>
          <p:cNvSpPr>
            <a:spLocks noGrp="1"/>
          </p:cNvSpPr>
          <p:nvPr>
            <p:ph type="title"/>
          </p:nvPr>
        </p:nvSpPr>
        <p:spPr/>
        <p:txBody>
          <a:bodyPr/>
          <a:lstStyle/>
          <a:p>
            <a:r>
              <a:rPr lang="en-US" altLang="ja-JP" dirty="0">
                <a:solidFill>
                  <a:srgbClr val="FF0000"/>
                </a:solidFill>
              </a:rPr>
              <a:t>4.</a:t>
            </a:r>
            <a:r>
              <a:rPr lang="ja-JP" altLang="en-US" dirty="0">
                <a:solidFill>
                  <a:srgbClr val="FF0000"/>
                </a:solidFill>
              </a:rPr>
              <a:t>開館から</a:t>
            </a:r>
            <a:r>
              <a:rPr lang="en-US" altLang="ja-JP" dirty="0">
                <a:solidFill>
                  <a:srgbClr val="FF0000"/>
                </a:solidFill>
              </a:rPr>
              <a:t>10</a:t>
            </a:r>
            <a:r>
              <a:rPr lang="ja-JP" altLang="en-US" dirty="0">
                <a:solidFill>
                  <a:srgbClr val="FF0000"/>
                </a:solidFill>
              </a:rPr>
              <a:t>年の歩み</a:t>
            </a:r>
            <a:r>
              <a:rPr lang="ja-JP" altLang="en-US" dirty="0"/>
              <a:t/>
            </a:r>
            <a:br>
              <a:rPr lang="ja-JP" altLang="en-US" dirty="0"/>
            </a:br>
            <a:r>
              <a:rPr lang="en-US" altLang="ja-JP" sz="3200" dirty="0">
                <a:solidFill>
                  <a:srgbClr val="00B0F0"/>
                </a:solidFill>
              </a:rPr>
              <a:t>1999</a:t>
            </a:r>
            <a:r>
              <a:rPr lang="ja-JP" altLang="en-US" sz="3200" dirty="0">
                <a:solidFill>
                  <a:srgbClr val="00B0F0"/>
                </a:solidFill>
              </a:rPr>
              <a:t>年～</a:t>
            </a:r>
            <a:r>
              <a:rPr lang="en-US" altLang="ja-JP" sz="3200" dirty="0">
                <a:solidFill>
                  <a:srgbClr val="00B0F0"/>
                </a:solidFill>
              </a:rPr>
              <a:t>2009</a:t>
            </a:r>
            <a:r>
              <a:rPr lang="ja-JP" altLang="en-US" sz="3200" dirty="0">
                <a:solidFill>
                  <a:srgbClr val="00B0F0"/>
                </a:solidFill>
              </a:rPr>
              <a:t>年</a:t>
            </a:r>
          </a:p>
        </p:txBody>
      </p:sp>
      <p:sp>
        <p:nvSpPr>
          <p:cNvPr id="55298" name="コンテンツ プレースホルダー 2"/>
          <p:cNvSpPr>
            <a:spLocks noGrp="1"/>
          </p:cNvSpPr>
          <p:nvPr>
            <p:ph idx="1"/>
          </p:nvPr>
        </p:nvSpPr>
        <p:spPr>
          <a:xfrm>
            <a:off x="323528" y="1600200"/>
            <a:ext cx="8496944" cy="4525963"/>
          </a:xfrm>
        </p:spPr>
        <p:txBody>
          <a:bodyPr/>
          <a:lstStyle/>
          <a:p>
            <a:pPr marL="0" indent="0">
              <a:buNone/>
            </a:pPr>
            <a:r>
              <a:rPr lang="en-US" altLang="ja-JP" sz="2400" b="1" dirty="0"/>
              <a:t>1999</a:t>
            </a:r>
            <a:r>
              <a:rPr lang="ja-JP" altLang="en-US" sz="2400" b="1" dirty="0"/>
              <a:t>年</a:t>
            </a:r>
            <a:r>
              <a:rPr lang="en-US" altLang="ja-JP" sz="2400" b="1" dirty="0"/>
              <a:t>4</a:t>
            </a:r>
            <a:r>
              <a:rPr lang="ja-JP" altLang="en-US" sz="2400" b="1" dirty="0"/>
              <a:t>月</a:t>
            </a:r>
            <a:r>
              <a:rPr lang="en-US" altLang="ja-JP" sz="2400" b="1" dirty="0"/>
              <a:t>1</a:t>
            </a:r>
            <a:r>
              <a:rPr lang="ja-JP" altLang="en-US" sz="2400" b="1" dirty="0"/>
              <a:t>日　二ヶ領せせらぎ館誕生</a:t>
            </a:r>
          </a:p>
          <a:p>
            <a:pPr marL="0" indent="0">
              <a:buNone/>
            </a:pPr>
            <a:r>
              <a:rPr lang="ja-JP" altLang="en-US" sz="2400" b="1" dirty="0">
                <a:solidFill>
                  <a:srgbClr val="00B050"/>
                </a:solidFill>
                <a:latin typeface="+mn-ea"/>
              </a:rPr>
              <a:t>「多摩川に大きな夢を託して、エコミュージ　アムの輪を広げよう」</a:t>
            </a:r>
          </a:p>
          <a:p>
            <a:pPr marL="0" indent="0">
              <a:buNone/>
            </a:pPr>
            <a:r>
              <a:rPr lang="ja-JP" altLang="en-US" sz="2400" b="1" dirty="0"/>
              <a:t>　　　</a:t>
            </a:r>
            <a:r>
              <a:rPr lang="en-US" altLang="ja-JP" sz="2400" b="1" dirty="0"/>
              <a:t>1997</a:t>
            </a:r>
            <a:r>
              <a:rPr lang="ja-JP" altLang="en-US" sz="2400" b="1" dirty="0"/>
              <a:t>年　多摩川エコミュージアム基本構想</a:t>
            </a:r>
          </a:p>
          <a:p>
            <a:pPr marL="0" indent="0">
              <a:buNone/>
            </a:pPr>
            <a:r>
              <a:rPr lang="ja-JP" altLang="en-US" sz="2400" b="1" dirty="0"/>
              <a:t>　　　</a:t>
            </a:r>
            <a:r>
              <a:rPr lang="en-US" altLang="ja-JP" sz="2400" b="1" dirty="0"/>
              <a:t>2001</a:t>
            </a:r>
            <a:r>
              <a:rPr lang="ja-JP" altLang="en-US" sz="2400" b="1" dirty="0"/>
              <a:t>年　「エコミュージアムプラン」作成</a:t>
            </a:r>
          </a:p>
          <a:p>
            <a:pPr marL="0" indent="0">
              <a:buNone/>
            </a:pPr>
            <a:r>
              <a:rPr lang="ja-JP" altLang="en-US" sz="2400" b="1" dirty="0"/>
              <a:t>　　　</a:t>
            </a:r>
            <a:r>
              <a:rPr lang="en-US" altLang="ja-JP" sz="2400" b="1" dirty="0"/>
              <a:t>2006</a:t>
            </a:r>
            <a:r>
              <a:rPr lang="ja-JP" altLang="en-US" sz="2400" b="1" dirty="0"/>
              <a:t>年　多摩川プランの作成</a:t>
            </a:r>
          </a:p>
          <a:p>
            <a:pPr marL="0" indent="0">
              <a:buNone/>
            </a:pPr>
            <a:r>
              <a:rPr lang="ja-JP" altLang="en-US" sz="2400" b="1" dirty="0"/>
              <a:t>　二ヶ領せせらぎ館の活動基盤固め</a:t>
            </a:r>
          </a:p>
          <a:p>
            <a:pPr marL="0" indent="0">
              <a:buNone/>
            </a:pPr>
            <a:r>
              <a:rPr lang="ja-JP" altLang="en-US" sz="2400" b="1" dirty="0"/>
              <a:t>　二ヶ領せせらぎ館運営事業の充実</a:t>
            </a:r>
          </a:p>
          <a:p>
            <a:pPr marL="0" indent="0">
              <a:buNone/>
            </a:pPr>
            <a:r>
              <a:rPr lang="ja-JP" altLang="en-US" sz="2400" b="1" dirty="0">
                <a:solidFill>
                  <a:srgbClr val="0070C0"/>
                </a:solidFill>
              </a:rPr>
              <a:t>　　館内展示、環境学習、かわさき多摩川博等</a:t>
            </a:r>
          </a:p>
          <a:p>
            <a:pPr marL="0" indent="0">
              <a:buNone/>
            </a:pPr>
            <a:r>
              <a:rPr lang="ja-JP" altLang="en-US" sz="2400" b="1" dirty="0">
                <a:solidFill>
                  <a:srgbClr val="0070C0"/>
                </a:solidFill>
              </a:rPr>
              <a:t>　　広報　　「エコ・たまがわ」編集発行</a:t>
            </a:r>
            <a:r>
              <a:rPr lang="en-US" altLang="ja-JP" sz="2400" b="1" dirty="0">
                <a:solidFill>
                  <a:srgbClr val="0070C0"/>
                </a:solidFill>
              </a:rPr>
              <a:t>(2000</a:t>
            </a:r>
            <a:r>
              <a:rPr lang="ja-JP" altLang="en-US" sz="2400" b="1" dirty="0">
                <a:solidFill>
                  <a:srgbClr val="0070C0"/>
                </a:solidFill>
              </a:rPr>
              <a:t>年</a:t>
            </a:r>
            <a:r>
              <a:rPr lang="en-US" altLang="ja-JP" sz="2400" b="1" dirty="0">
                <a:solidFill>
                  <a:srgbClr val="0070C0"/>
                </a:solidFill>
              </a:rPr>
              <a:t>)</a:t>
            </a:r>
          </a:p>
          <a:p>
            <a:pPr marL="0" indent="0">
              <a:buNone/>
            </a:pPr>
            <a:r>
              <a:rPr lang="en-US" altLang="ja-JP" sz="2400" b="1" dirty="0">
                <a:solidFill>
                  <a:srgbClr val="0070C0"/>
                </a:solidFill>
              </a:rPr>
              <a:t>     </a:t>
            </a:r>
            <a:r>
              <a:rPr lang="ja-JP" altLang="en-US" sz="2400" b="1" dirty="0">
                <a:solidFill>
                  <a:srgbClr val="0070C0"/>
                </a:solidFill>
              </a:rPr>
              <a:t>ホームページの開設、</a:t>
            </a:r>
            <a:r>
              <a:rPr lang="en-US" altLang="ja-JP" sz="2400" b="1" dirty="0">
                <a:solidFill>
                  <a:srgbClr val="0070C0"/>
                </a:solidFill>
              </a:rPr>
              <a:t>2001</a:t>
            </a:r>
            <a:r>
              <a:rPr lang="ja-JP" altLang="en-US" sz="2400" b="1" dirty="0">
                <a:solidFill>
                  <a:srgbClr val="0070C0"/>
                </a:solidFill>
              </a:rPr>
              <a:t>年、増設</a:t>
            </a:r>
            <a:r>
              <a:rPr lang="en-US" altLang="ja-JP" sz="2400" b="1" dirty="0">
                <a:solidFill>
                  <a:srgbClr val="0070C0"/>
                </a:solidFill>
              </a:rPr>
              <a:t>2008</a:t>
            </a:r>
            <a:r>
              <a:rPr lang="ja-JP" altLang="en-US" sz="2400" b="1" dirty="0">
                <a:solidFill>
                  <a:srgbClr val="0070C0"/>
                </a:solidFill>
              </a:rPr>
              <a:t>年</a:t>
            </a:r>
          </a:p>
          <a:p>
            <a:pPr marL="0" indent="0">
              <a:buNone/>
            </a:pPr>
            <a:r>
              <a:rPr lang="ja-JP" altLang="en-US" sz="2400" b="1" dirty="0">
                <a:solidFill>
                  <a:srgbClr val="0070C0"/>
                </a:solidFill>
              </a:rPr>
              <a:t>　</a:t>
            </a:r>
            <a:r>
              <a:rPr lang="ja-JP" altLang="en-US" sz="2400" b="1" dirty="0">
                <a:solidFill>
                  <a:srgbClr val="00B050"/>
                </a:solidFill>
              </a:rPr>
              <a:t>二ヶ領用水竣工</a:t>
            </a:r>
            <a:r>
              <a:rPr lang="en-US" altLang="ja-JP" sz="2400" b="1" dirty="0">
                <a:solidFill>
                  <a:srgbClr val="00B050"/>
                </a:solidFill>
              </a:rPr>
              <a:t>400</a:t>
            </a:r>
            <a:r>
              <a:rPr lang="ja-JP" altLang="en-US" sz="2400" b="1" dirty="0">
                <a:solidFill>
                  <a:srgbClr val="00B050"/>
                </a:solidFill>
              </a:rPr>
              <a:t>年事業事業準備会　事務局担当</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CE594CB8-EAC4-422F-8CAB-EB7AF6C10E66}"/>
              </a:ext>
            </a:extLst>
          </p:cNvPr>
          <p:cNvSpPr>
            <a:spLocks noGrp="1"/>
          </p:cNvSpPr>
          <p:nvPr>
            <p:ph type="title"/>
          </p:nvPr>
        </p:nvSpPr>
        <p:spPr/>
        <p:txBody>
          <a:bodyPr/>
          <a:lstStyle/>
          <a:p>
            <a:r>
              <a:rPr kumimoji="1" lang="en-US" altLang="ja-JP" sz="4200" dirty="0">
                <a:solidFill>
                  <a:srgbClr val="FF0000"/>
                </a:solidFill>
              </a:rPr>
              <a:t>10</a:t>
            </a:r>
            <a:r>
              <a:rPr kumimoji="1" lang="ja-JP" altLang="en-US" sz="4200" dirty="0">
                <a:solidFill>
                  <a:srgbClr val="FF0000"/>
                </a:solidFill>
              </a:rPr>
              <a:t>年目から</a:t>
            </a:r>
            <a:r>
              <a:rPr kumimoji="1" lang="en-US" altLang="ja-JP" sz="4200" dirty="0">
                <a:solidFill>
                  <a:srgbClr val="FF0000"/>
                </a:solidFill>
              </a:rPr>
              <a:t>20</a:t>
            </a:r>
            <a:r>
              <a:rPr kumimoji="1" lang="ja-JP" altLang="en-US" sz="4200" dirty="0">
                <a:solidFill>
                  <a:srgbClr val="FF0000"/>
                </a:solidFill>
              </a:rPr>
              <a:t>年までの歩み</a:t>
            </a:r>
            <a:br>
              <a:rPr kumimoji="1" lang="ja-JP" altLang="en-US" sz="4200" dirty="0">
                <a:solidFill>
                  <a:srgbClr val="FF0000"/>
                </a:solidFill>
              </a:rPr>
            </a:br>
            <a:r>
              <a:rPr lang="en-US" altLang="ja-JP" sz="3200" dirty="0">
                <a:solidFill>
                  <a:srgbClr val="00B0F0"/>
                </a:solidFill>
              </a:rPr>
              <a:t>2010</a:t>
            </a:r>
            <a:r>
              <a:rPr lang="ja-JP" altLang="en-US" sz="3200" dirty="0">
                <a:solidFill>
                  <a:srgbClr val="00B0F0"/>
                </a:solidFill>
              </a:rPr>
              <a:t>年～</a:t>
            </a:r>
            <a:r>
              <a:rPr lang="en-US" altLang="ja-JP" sz="3200" dirty="0">
                <a:solidFill>
                  <a:srgbClr val="00B0F0"/>
                </a:solidFill>
              </a:rPr>
              <a:t>2019</a:t>
            </a:r>
            <a:r>
              <a:rPr lang="ja-JP" altLang="en-US" sz="3200" dirty="0">
                <a:solidFill>
                  <a:srgbClr val="00B0F0"/>
                </a:solidFill>
              </a:rPr>
              <a:t>年</a:t>
            </a:r>
            <a:endParaRPr kumimoji="1" lang="ja-JP" altLang="en-US" sz="3200" dirty="0">
              <a:solidFill>
                <a:srgbClr val="00B0F0"/>
              </a:solidFill>
            </a:endParaRPr>
          </a:p>
        </p:txBody>
      </p:sp>
      <p:sp>
        <p:nvSpPr>
          <p:cNvPr id="3" name="コンテンツ プレースホルダー 2">
            <a:extLst>
              <a:ext uri="{FF2B5EF4-FFF2-40B4-BE49-F238E27FC236}">
                <a16:creationId xmlns="" xmlns:a16="http://schemas.microsoft.com/office/drawing/2014/main" id="{A334407C-759B-4053-BE34-4F9B2E2E881B}"/>
              </a:ext>
            </a:extLst>
          </p:cNvPr>
          <p:cNvSpPr>
            <a:spLocks noGrp="1"/>
          </p:cNvSpPr>
          <p:nvPr>
            <p:ph idx="1"/>
          </p:nvPr>
        </p:nvSpPr>
        <p:spPr>
          <a:xfrm>
            <a:off x="179512" y="1402716"/>
            <a:ext cx="8784976" cy="4525963"/>
          </a:xfrm>
        </p:spPr>
        <p:txBody>
          <a:bodyPr/>
          <a:lstStyle/>
          <a:p>
            <a:pPr marL="0" indent="0">
              <a:buNone/>
            </a:pPr>
            <a:r>
              <a:rPr lang="ja-JP" altLang="en-US" sz="2400" b="1" dirty="0">
                <a:solidFill>
                  <a:srgbClr val="00B050"/>
                </a:solidFill>
              </a:rPr>
              <a:t>　　　人をつなげる森と川</a:t>
            </a:r>
            <a:r>
              <a:rPr kumimoji="1" lang="ja-JP" altLang="en-US" sz="2400" b="1" dirty="0">
                <a:solidFill>
                  <a:srgbClr val="00B050"/>
                </a:solidFill>
              </a:rPr>
              <a:t>「せせらぎ館をまちの広場に」　</a:t>
            </a:r>
          </a:p>
          <a:p>
            <a:pPr marL="0" indent="0">
              <a:buNone/>
            </a:pPr>
            <a:r>
              <a:rPr lang="ja-JP" altLang="en-US" sz="2000" b="1" dirty="0">
                <a:solidFill>
                  <a:schemeClr val="accent4"/>
                </a:solidFill>
              </a:rPr>
              <a:t>多摩川源流との交流　　　　　　　　　　　</a:t>
            </a:r>
            <a:r>
              <a:rPr lang="ja-JP" altLang="en-US" sz="2000" b="1" dirty="0">
                <a:solidFill>
                  <a:srgbClr val="0070C0"/>
                </a:solidFill>
              </a:rPr>
              <a:t>お松引き、夏祭り</a:t>
            </a:r>
            <a:endParaRPr kumimoji="1" lang="ja-JP" altLang="en-US" sz="2000" b="1" dirty="0">
              <a:solidFill>
                <a:srgbClr val="0070C0"/>
              </a:solidFill>
            </a:endParaRPr>
          </a:p>
          <a:p>
            <a:pPr marL="0" indent="0">
              <a:buNone/>
            </a:pPr>
            <a:r>
              <a:rPr lang="ja-JP" altLang="en-US" sz="2000" b="1" dirty="0"/>
              <a:t>「多摩川博」三大イベントの開催継続</a:t>
            </a:r>
          </a:p>
          <a:p>
            <a:pPr marL="0" indent="0">
              <a:buNone/>
            </a:pPr>
            <a:r>
              <a:rPr kumimoji="1" lang="ja-JP" altLang="en-US" sz="2000" dirty="0">
                <a:solidFill>
                  <a:schemeClr val="accent4"/>
                </a:solidFill>
              </a:rPr>
              <a:t>　　</a:t>
            </a:r>
            <a:r>
              <a:rPr kumimoji="1" lang="ja-JP" altLang="en-US" sz="2000" dirty="0">
                <a:solidFill>
                  <a:srgbClr val="0070C0"/>
                </a:solidFill>
              </a:rPr>
              <a:t>　</a:t>
            </a:r>
            <a:r>
              <a:rPr kumimoji="1" lang="ja-JP" altLang="en-US" sz="2000" b="1" dirty="0">
                <a:solidFill>
                  <a:srgbClr val="0070C0"/>
                </a:solidFill>
              </a:rPr>
              <a:t>桜のコンサート、エコ★カップいかだ下り　</a:t>
            </a:r>
            <a:r>
              <a:rPr lang="ja-JP" altLang="en-US" sz="2000" b="1" dirty="0">
                <a:solidFill>
                  <a:srgbClr val="0070C0"/>
                </a:solidFill>
              </a:rPr>
              <a:t>多摩川シンポジウム</a:t>
            </a:r>
            <a:r>
              <a:rPr lang="en-US" altLang="ja-JP" sz="2000" b="1" dirty="0">
                <a:solidFill>
                  <a:srgbClr val="0070C0"/>
                </a:solidFill>
              </a:rPr>
              <a:t>(</a:t>
            </a:r>
            <a:r>
              <a:rPr lang="ja-JP" altLang="en-US" sz="2000" b="1" dirty="0">
                <a:solidFill>
                  <a:srgbClr val="0070C0"/>
                </a:solidFill>
              </a:rPr>
              <a:t>フォーラム</a:t>
            </a:r>
            <a:r>
              <a:rPr lang="en-US" altLang="ja-JP" sz="2000" b="1" dirty="0">
                <a:solidFill>
                  <a:srgbClr val="0070C0"/>
                </a:solidFill>
              </a:rPr>
              <a:t>)</a:t>
            </a:r>
            <a:endParaRPr lang="ja-JP" altLang="en-US" sz="2000" b="1" dirty="0">
              <a:solidFill>
                <a:srgbClr val="0070C0"/>
              </a:solidFill>
            </a:endParaRPr>
          </a:p>
          <a:p>
            <a:pPr marL="0" indent="0">
              <a:buNone/>
            </a:pPr>
            <a:r>
              <a:rPr lang="ja-JP" altLang="en-US" sz="2000" b="1" dirty="0">
                <a:solidFill>
                  <a:schemeClr val="accent4"/>
                </a:solidFill>
              </a:rPr>
              <a:t>展示室の変革　　</a:t>
            </a:r>
            <a:r>
              <a:rPr lang="ja-JP" altLang="en-US" sz="2000" b="1" dirty="0">
                <a:solidFill>
                  <a:srgbClr val="0070C0"/>
                </a:solidFill>
              </a:rPr>
              <a:t>展示</a:t>
            </a:r>
            <a:r>
              <a:rPr lang="en-US" altLang="ja-JP" sz="2000" b="1" dirty="0">
                <a:solidFill>
                  <a:srgbClr val="0070C0"/>
                </a:solidFill>
              </a:rPr>
              <a:t>+</a:t>
            </a:r>
            <a:r>
              <a:rPr lang="ja-JP" altLang="en-US" sz="2000" b="1" dirty="0">
                <a:solidFill>
                  <a:srgbClr val="0070C0"/>
                </a:solidFill>
              </a:rPr>
              <a:t>体験型</a:t>
            </a:r>
            <a:r>
              <a:rPr lang="en-US" altLang="ja-JP" sz="2000" b="1" dirty="0">
                <a:solidFill>
                  <a:srgbClr val="0070C0"/>
                </a:solidFill>
              </a:rPr>
              <a:t>(</a:t>
            </a:r>
            <a:r>
              <a:rPr lang="ja-JP" altLang="en-US" sz="2000" b="1" dirty="0">
                <a:solidFill>
                  <a:srgbClr val="0070C0"/>
                </a:solidFill>
              </a:rPr>
              <a:t>積み木コーナー、工作コーナー</a:t>
            </a:r>
            <a:r>
              <a:rPr lang="en-US" altLang="ja-JP" sz="2000" b="1" dirty="0">
                <a:solidFill>
                  <a:srgbClr val="0070C0"/>
                </a:solidFill>
              </a:rPr>
              <a:t>)</a:t>
            </a:r>
            <a:r>
              <a:rPr lang="ja-JP" altLang="en-US" sz="2000" b="1" dirty="0">
                <a:solidFill>
                  <a:srgbClr val="0070C0"/>
                </a:solidFill>
              </a:rPr>
              <a:t>授乳室の設置等　　</a:t>
            </a:r>
          </a:p>
          <a:p>
            <a:pPr marL="0" indent="0">
              <a:buNone/>
            </a:pPr>
            <a:r>
              <a:rPr lang="ja-JP" altLang="ja-JP" sz="2000" b="1" dirty="0"/>
              <a:t>館内イベント企画・</a:t>
            </a:r>
            <a:r>
              <a:rPr lang="ja-JP" altLang="en-US" sz="2000" b="1" dirty="0"/>
              <a:t>来場者</a:t>
            </a:r>
            <a:r>
              <a:rPr lang="ja-JP" altLang="ja-JP" sz="2000" b="1" dirty="0"/>
              <a:t>取り込み</a:t>
            </a:r>
            <a:endParaRPr lang="ja-JP" altLang="en-US" sz="2000" b="1" dirty="0">
              <a:solidFill>
                <a:schemeClr val="accent4"/>
              </a:solidFill>
            </a:endParaRPr>
          </a:p>
          <a:p>
            <a:pPr marL="0" indent="0">
              <a:buNone/>
            </a:pPr>
            <a:r>
              <a:rPr lang="ja-JP" altLang="ja-JP" sz="2000" b="1" dirty="0"/>
              <a:t>自主事業の促進</a:t>
            </a:r>
            <a:r>
              <a:rPr lang="ja-JP" altLang="en-US" sz="2000" b="1" dirty="0"/>
              <a:t>・充実化　</a:t>
            </a:r>
            <a:r>
              <a:rPr lang="ja-JP" altLang="en-US" sz="2000" b="1" dirty="0">
                <a:solidFill>
                  <a:srgbClr val="0070C0"/>
                </a:solidFill>
              </a:rPr>
              <a:t>河童の川流れ、ラフティングボート体験会、</a:t>
            </a:r>
          </a:p>
          <a:p>
            <a:pPr marL="0" indent="0">
              <a:buNone/>
            </a:pPr>
            <a:r>
              <a:rPr lang="ja-JP" altLang="en-US" sz="2000" b="1" dirty="0">
                <a:solidFill>
                  <a:srgbClr val="0070C0"/>
                </a:solidFill>
              </a:rPr>
              <a:t>　　　　　　　　　　　　　　　　　夏休み体験教室、リトミック教室、多摩川夏祭り、</a:t>
            </a:r>
            <a:endParaRPr lang="ja-JP" altLang="ja-JP" sz="2000" b="1" dirty="0">
              <a:solidFill>
                <a:srgbClr val="0070C0"/>
              </a:solidFill>
            </a:endParaRPr>
          </a:p>
          <a:p>
            <a:pPr marL="0" indent="0">
              <a:buNone/>
            </a:pPr>
            <a:r>
              <a:rPr lang="ja-JP" altLang="en-US" sz="2000" b="1" dirty="0">
                <a:solidFill>
                  <a:srgbClr val="FF0000"/>
                </a:solidFill>
              </a:rPr>
              <a:t>当初の目的以外の予期せぬ波及効果のあった事業　</a:t>
            </a:r>
          </a:p>
          <a:p>
            <a:pPr marL="0" indent="0">
              <a:buNone/>
            </a:pPr>
            <a:r>
              <a:rPr lang="ja-JP" altLang="en-US" sz="2000" b="1" dirty="0">
                <a:solidFill>
                  <a:schemeClr val="accent4"/>
                </a:solidFill>
              </a:rPr>
              <a:t>・</a:t>
            </a:r>
            <a:r>
              <a:rPr lang="ja-JP" altLang="en-US" sz="2000" b="1" dirty="0">
                <a:solidFill>
                  <a:srgbClr val="0070C0"/>
                </a:solidFill>
              </a:rPr>
              <a:t>クリーンアップ・たま</a:t>
            </a:r>
            <a:r>
              <a:rPr lang="ja-JP" altLang="en-US" sz="2000" dirty="0">
                <a:solidFill>
                  <a:srgbClr val="0070C0"/>
                </a:solidFill>
              </a:rPr>
              <a:t>→</a:t>
            </a:r>
            <a:r>
              <a:rPr lang="ja-JP" altLang="en-US" sz="2000" b="1" dirty="0">
                <a:solidFill>
                  <a:srgbClr val="0070C0"/>
                </a:solidFill>
              </a:rPr>
              <a:t>当初数人で開始。今や地域の人たちはじめ企業、大学</a:t>
            </a:r>
          </a:p>
          <a:p>
            <a:pPr marL="0" indent="0">
              <a:buNone/>
            </a:pPr>
            <a:r>
              <a:rPr lang="ja-JP" altLang="en-US" sz="2000" b="1" dirty="0">
                <a:solidFill>
                  <a:srgbClr val="0070C0"/>
                </a:solidFill>
              </a:rPr>
              <a:t>　　　　　　　　　　　　　　　等幅広く参加　</a:t>
            </a:r>
          </a:p>
          <a:p>
            <a:pPr marL="0" indent="0">
              <a:buNone/>
            </a:pPr>
            <a:r>
              <a:rPr lang="ja-JP" altLang="en-US" sz="2000" b="1" dirty="0">
                <a:solidFill>
                  <a:srgbClr val="0070C0"/>
                </a:solidFill>
              </a:rPr>
              <a:t>・専修大学課題解決型インターンシップ生の受け入れ→二ヶ領用水の一斉清掃　　　　　　　　　　　　　　　　　</a:t>
            </a:r>
            <a:r>
              <a:rPr lang="ja-JP" altLang="en-US" sz="2000" dirty="0">
                <a:solidFill>
                  <a:srgbClr val="0070C0"/>
                </a:solidFill>
              </a:rPr>
              <a:t>　　　　　　　　　　　　　　　　　　　　　　　　　　　　　　　　　　　　　　　　　　　　　　　　　　　　　　　　　　　　　　　・</a:t>
            </a:r>
            <a:r>
              <a:rPr lang="ja-JP" altLang="en-US" sz="2000" b="1" dirty="0">
                <a:solidFill>
                  <a:srgbClr val="0070C0"/>
                </a:solidFill>
              </a:rPr>
              <a:t>「川でつながる」ジャカルタとの国際交流事業」　「メコン</a:t>
            </a:r>
            <a:r>
              <a:rPr lang="en-US" altLang="ja-JP" sz="2000" b="1" dirty="0">
                <a:solidFill>
                  <a:srgbClr val="0070C0"/>
                </a:solidFill>
              </a:rPr>
              <a:t>4</a:t>
            </a:r>
            <a:r>
              <a:rPr lang="ja-JP" altLang="en-US" sz="2000" b="1" dirty="0">
                <a:solidFill>
                  <a:srgbClr val="0070C0"/>
                </a:solidFill>
              </a:rPr>
              <a:t>か国からの体験ツア」</a:t>
            </a:r>
          </a:p>
          <a:p>
            <a:pPr marL="0" indent="0">
              <a:buNone/>
            </a:pPr>
            <a:r>
              <a:rPr kumimoji="1" lang="ja-JP" altLang="en-US" sz="2000" dirty="0">
                <a:solidFill>
                  <a:srgbClr val="0070C0"/>
                </a:solidFill>
              </a:rPr>
              <a:t>　</a:t>
            </a:r>
          </a:p>
        </p:txBody>
      </p:sp>
    </p:spTree>
    <p:extLst>
      <p:ext uri="{BB962C8B-B14F-4D97-AF65-F5344CB8AC3E}">
        <p14:creationId xmlns:p14="http://schemas.microsoft.com/office/powerpoint/2010/main" val="33934972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 xmlns:a16="http://schemas.microsoft.com/office/drawing/2014/main" id="{E2C8AA6F-3652-4573-9A53-899B189932CC}"/>
              </a:ext>
            </a:extLst>
          </p:cNvPr>
          <p:cNvSpPr>
            <a:spLocks noGrp="1" noChangeArrowheads="1"/>
          </p:cNvSpPr>
          <p:nvPr>
            <p:ph type="title" idx="4294967295"/>
          </p:nvPr>
        </p:nvSpPr>
        <p:spPr>
          <a:xfrm>
            <a:off x="38100" y="-25400"/>
            <a:ext cx="9070975" cy="2305050"/>
          </a:xfrm>
        </p:spPr>
        <p:txBody>
          <a:bodyPr/>
          <a:lstStyle/>
          <a:p>
            <a:r>
              <a:rPr lang="en-US" altLang="ja-JP" sz="3200" dirty="0">
                <a:solidFill>
                  <a:srgbClr val="FF0000"/>
                </a:solidFill>
              </a:rPr>
              <a:t>5.</a:t>
            </a:r>
            <a:r>
              <a:rPr lang="ja-JP" altLang="en-US" sz="3200" dirty="0">
                <a:solidFill>
                  <a:srgbClr val="FF0000"/>
                </a:solidFill>
              </a:rPr>
              <a:t>活動分野と実績</a:t>
            </a:r>
            <a:br>
              <a:rPr lang="ja-JP" altLang="en-US" sz="3200" dirty="0">
                <a:solidFill>
                  <a:srgbClr val="FF0000"/>
                </a:solidFill>
              </a:rPr>
            </a:br>
            <a:r>
              <a:rPr lang="ja-JP" altLang="en-US" sz="3200" dirty="0">
                <a:solidFill>
                  <a:schemeClr val="tx1"/>
                </a:solidFill>
              </a:rPr>
              <a:t>「多摩川エコミュージアムプランの推進」　　　　</a:t>
            </a:r>
            <a:r>
              <a:rPr lang="ja-JP" altLang="en-US" sz="3200" dirty="0">
                <a:solidFill>
                  <a:srgbClr val="FF0000"/>
                </a:solidFill>
              </a:rPr>
              <a:t>　　　　　　　　　　　　　　　　　　　　　　　　　　　　　　　　　　　　　　　　　　　　　　　　</a:t>
            </a:r>
            <a:br>
              <a:rPr lang="ja-JP" altLang="en-US" sz="3200" dirty="0">
                <a:solidFill>
                  <a:srgbClr val="FF0000"/>
                </a:solidFill>
              </a:rPr>
            </a:br>
            <a:r>
              <a:rPr lang="ja-JP" altLang="en-US" sz="3200" dirty="0">
                <a:solidFill>
                  <a:srgbClr val="009900"/>
                </a:solidFill>
              </a:rPr>
              <a:t>人をつなげる森と川</a:t>
            </a:r>
            <a:r>
              <a:rPr lang="en-US" altLang="ja-JP" sz="3200" dirty="0">
                <a:solidFill>
                  <a:srgbClr val="009900"/>
                </a:solidFill>
              </a:rPr>
              <a:t/>
            </a:r>
            <a:br>
              <a:rPr lang="en-US" altLang="ja-JP" sz="3200" dirty="0">
                <a:solidFill>
                  <a:srgbClr val="009900"/>
                </a:solidFill>
              </a:rPr>
            </a:br>
            <a:r>
              <a:rPr lang="ja-JP" altLang="en-US" sz="3200" dirty="0">
                <a:solidFill>
                  <a:srgbClr val="009900"/>
                </a:solidFill>
              </a:rPr>
              <a:t>～二ヶ領せせらぎ館を『まちの広場に』～</a:t>
            </a:r>
          </a:p>
        </p:txBody>
      </p:sp>
      <p:sp>
        <p:nvSpPr>
          <p:cNvPr id="3075" name="正方形/長方形 6">
            <a:extLst>
              <a:ext uri="{FF2B5EF4-FFF2-40B4-BE49-F238E27FC236}">
                <a16:creationId xmlns="" xmlns:a16="http://schemas.microsoft.com/office/drawing/2014/main" id="{69F3176B-A1B9-47EF-901E-878574606AC8}"/>
              </a:ext>
            </a:extLst>
          </p:cNvPr>
          <p:cNvSpPr>
            <a:spLocks noGrp="1" noChangeArrowheads="1"/>
          </p:cNvSpPr>
          <p:nvPr>
            <p:ph type="body" sz="half" idx="4294967295"/>
          </p:nvPr>
        </p:nvSpPr>
        <p:spPr>
          <a:xfrm>
            <a:off x="4572000" y="2349500"/>
            <a:ext cx="4572000" cy="3778250"/>
          </a:xfrm>
          <a:blipFill dpi="0" rotWithShape="1">
            <a:blip r:embed="rId2"/>
            <a:srcRect/>
            <a:stretch>
              <a:fillRect/>
            </a:stretch>
          </a:blipFill>
          <a:ln w="25400">
            <a:solidFill>
              <a:schemeClr val="bg1"/>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indent="0">
              <a:buFontTx/>
              <a:buNone/>
            </a:pPr>
            <a:r>
              <a:rPr lang="ja-JP" altLang="en-US" sz="2800"/>
              <a:t>　</a:t>
            </a:r>
          </a:p>
        </p:txBody>
      </p:sp>
      <p:sp>
        <p:nvSpPr>
          <p:cNvPr id="3076" name="正方形/長方形 1">
            <a:extLst>
              <a:ext uri="{FF2B5EF4-FFF2-40B4-BE49-F238E27FC236}">
                <a16:creationId xmlns="" xmlns:a16="http://schemas.microsoft.com/office/drawing/2014/main" id="{C083235E-AF04-48F7-8FC3-97783BE605EC}"/>
              </a:ext>
            </a:extLst>
          </p:cNvPr>
          <p:cNvSpPr>
            <a:spLocks noGrp="1" noChangeArrowheads="1"/>
          </p:cNvSpPr>
          <p:nvPr>
            <p:ph type="body" sz="half" idx="4294967295"/>
          </p:nvPr>
        </p:nvSpPr>
        <p:spPr>
          <a:xfrm>
            <a:off x="0" y="2349500"/>
            <a:ext cx="4572000" cy="3778250"/>
          </a:xfrm>
          <a:blipFill dpi="0" rotWithShape="1">
            <a:blip r:embed="rId3"/>
            <a:srcRect/>
            <a:stretch>
              <a:fillRect/>
            </a:stretch>
          </a:blipFill>
          <a:ln w="25400">
            <a:solidFill>
              <a:schemeClr val="bg1"/>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buFontTx/>
              <a:buNone/>
            </a:pPr>
            <a:r>
              <a:rPr lang="ja-JP" altLang="en-US" sz="2800"/>
              <a:t>　</a:t>
            </a:r>
          </a:p>
        </p:txBody>
      </p:sp>
      <p:sp>
        <p:nvSpPr>
          <p:cNvPr id="3077" name="Text Box 5">
            <a:extLst>
              <a:ext uri="{FF2B5EF4-FFF2-40B4-BE49-F238E27FC236}">
                <a16:creationId xmlns="" xmlns:a16="http://schemas.microsoft.com/office/drawing/2014/main" id="{606DEE8D-98D2-46BB-9C4D-748412C9B0D6}"/>
              </a:ext>
            </a:extLst>
          </p:cNvPr>
          <p:cNvSpPr txBox="1">
            <a:spLocks noChangeArrowheads="1"/>
          </p:cNvSpPr>
          <p:nvPr/>
        </p:nvSpPr>
        <p:spPr bwMode="auto">
          <a:xfrm>
            <a:off x="971550" y="6237288"/>
            <a:ext cx="727233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a:solidFill>
                  <a:srgbClr val="FF0000"/>
                </a:solidFill>
              </a:rPr>
              <a:t>NPO</a:t>
            </a:r>
            <a:r>
              <a:rPr lang="ja-JP" altLang="en-US">
                <a:solidFill>
                  <a:srgbClr val="FF0000"/>
                </a:solidFill>
              </a:rPr>
              <a:t>法人多摩川エコミュージアム</a:t>
            </a:r>
          </a:p>
        </p:txBody>
      </p:sp>
      <p:sp>
        <p:nvSpPr>
          <p:cNvPr id="3078" name="Text Box 6">
            <a:extLst>
              <a:ext uri="{FF2B5EF4-FFF2-40B4-BE49-F238E27FC236}">
                <a16:creationId xmlns="" xmlns:a16="http://schemas.microsoft.com/office/drawing/2014/main" id="{1FE2E092-4387-4AC8-BBEF-709F6B668EF7}"/>
              </a:ext>
            </a:extLst>
          </p:cNvPr>
          <p:cNvSpPr txBox="1">
            <a:spLocks noChangeArrowheads="1"/>
          </p:cNvSpPr>
          <p:nvPr/>
        </p:nvSpPr>
        <p:spPr bwMode="auto">
          <a:xfrm>
            <a:off x="5076825" y="4943475"/>
            <a:ext cx="3600450"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2800" b="1">
                <a:solidFill>
                  <a:schemeClr val="bg1"/>
                </a:solidFill>
              </a:rPr>
              <a:t>2010年代</a:t>
            </a:r>
          </a:p>
          <a:p>
            <a:pPr algn="ctr" eaLnBrk="1" hangingPunct="1">
              <a:spcBef>
                <a:spcPct val="50000"/>
              </a:spcBef>
              <a:buFontTx/>
              <a:buNone/>
            </a:pPr>
            <a:r>
              <a:rPr lang="ja-JP" altLang="en-US" sz="2800" b="1">
                <a:solidFill>
                  <a:schemeClr val="bg1"/>
                </a:solidFill>
              </a:rPr>
              <a:t>鮎の遡上</a:t>
            </a:r>
            <a:r>
              <a:rPr lang="en-US" altLang="ja-JP" sz="2800" b="1">
                <a:solidFill>
                  <a:schemeClr val="bg1"/>
                </a:solidFill>
              </a:rPr>
              <a:t>500</a:t>
            </a:r>
            <a:r>
              <a:rPr lang="ja-JP" altLang="en-US" sz="2800" b="1">
                <a:solidFill>
                  <a:schemeClr val="bg1"/>
                </a:solidFill>
              </a:rPr>
              <a:t>万匹</a:t>
            </a:r>
          </a:p>
        </p:txBody>
      </p:sp>
      <p:sp>
        <p:nvSpPr>
          <p:cNvPr id="3079" name="Text Box 7">
            <a:extLst>
              <a:ext uri="{FF2B5EF4-FFF2-40B4-BE49-F238E27FC236}">
                <a16:creationId xmlns="" xmlns:a16="http://schemas.microsoft.com/office/drawing/2014/main" id="{7635AB27-B358-484D-888C-53B69B81947A}"/>
              </a:ext>
            </a:extLst>
          </p:cNvPr>
          <p:cNvSpPr txBox="1">
            <a:spLocks noChangeArrowheads="1"/>
          </p:cNvSpPr>
          <p:nvPr/>
        </p:nvSpPr>
        <p:spPr bwMode="auto">
          <a:xfrm>
            <a:off x="468313" y="4976813"/>
            <a:ext cx="3625850" cy="1157287"/>
          </a:xfrm>
          <a:prstGeom prst="rect">
            <a:avLst/>
          </a:prstGeom>
          <a:noFill/>
          <a:ln>
            <a:noFill/>
          </a:ln>
          <a:effectLst/>
          <a:extLst>
            <a:ext uri="{909E8E84-426E-40DD-AFC4-6F175D3DCCD1}">
              <a14:hiddenFill xmlns:a14="http://schemas.microsoft.com/office/drawing/2010/main">
                <a:solidFill>
                  <a:schemeClr val="bg1">
                    <a:alpha val="0"/>
                  </a:schemeClr>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2800" b="1">
                <a:solidFill>
                  <a:schemeClr val="bg1"/>
                </a:solidFill>
              </a:rPr>
              <a:t>1960年代</a:t>
            </a:r>
          </a:p>
          <a:p>
            <a:pPr algn="ctr" eaLnBrk="1" hangingPunct="1">
              <a:spcBef>
                <a:spcPct val="50000"/>
              </a:spcBef>
              <a:buFontTx/>
              <a:buNone/>
            </a:pPr>
            <a:r>
              <a:rPr lang="ja-JP" altLang="en-US" sz="2800" b="1">
                <a:solidFill>
                  <a:schemeClr val="bg1"/>
                </a:solidFill>
              </a:rPr>
              <a:t>丸子の堰は泡だらけ</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a:extLst>
              <a:ext uri="{FF2B5EF4-FFF2-40B4-BE49-F238E27FC236}">
                <a16:creationId xmlns="" xmlns:a16="http://schemas.microsoft.com/office/drawing/2014/main" id="{558F48F9-2F9B-46DA-9370-67C3D401B9EA}"/>
              </a:ext>
            </a:extLst>
          </p:cNvPr>
          <p:cNvSpPr>
            <a:spLocks noGrp="1" noChangeArrowheads="1"/>
          </p:cNvSpPr>
          <p:nvPr>
            <p:ph type="title" sz="quarter" idx="4294967295"/>
          </p:nvPr>
        </p:nvSpPr>
        <p:spPr>
          <a:xfrm>
            <a:off x="395288" y="0"/>
            <a:ext cx="8229600" cy="549275"/>
          </a:xfrm>
        </p:spPr>
        <p:txBody>
          <a:bodyPr/>
          <a:lstStyle/>
          <a:p>
            <a:pPr eaLnBrk="1" hangingPunct="1"/>
            <a:r>
              <a:rPr lang="ja-JP" altLang="en-US" sz="3200"/>
              <a:t>『多摩川の魅力』」を実感してもらう</a:t>
            </a:r>
            <a:r>
              <a:rPr lang="en-US" altLang="ja-JP" sz="3200"/>
              <a:t>-1</a:t>
            </a:r>
          </a:p>
        </p:txBody>
      </p:sp>
      <p:pic>
        <p:nvPicPr>
          <p:cNvPr id="4099" name="Picture 10" descr="DSC_0183">
            <a:extLst>
              <a:ext uri="{FF2B5EF4-FFF2-40B4-BE49-F238E27FC236}">
                <a16:creationId xmlns="" xmlns:a16="http://schemas.microsoft.com/office/drawing/2014/main" id="{F7CB0575-8C66-4BBE-A4CD-5C22CA568A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984250"/>
            <a:ext cx="4584700"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14" descr="IMGP0234">
            <a:extLst>
              <a:ext uri="{FF2B5EF4-FFF2-40B4-BE49-F238E27FC236}">
                <a16:creationId xmlns="" xmlns:a16="http://schemas.microsoft.com/office/drawing/2014/main" id="{CE12F47C-5A34-45BE-B1E5-17508ADA34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902075"/>
            <a:ext cx="4584700"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20" descr="150801_7661MT_S">
            <a:extLst>
              <a:ext uri="{FF2B5EF4-FFF2-40B4-BE49-F238E27FC236}">
                <a16:creationId xmlns="" xmlns:a16="http://schemas.microsoft.com/office/drawing/2014/main" id="{92CF688A-E1D5-4264-A2EA-C5E273591A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11600"/>
            <a:ext cx="4500563"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22" descr="DSC_0143">
            <a:extLst>
              <a:ext uri="{FF2B5EF4-FFF2-40B4-BE49-F238E27FC236}">
                <a16:creationId xmlns="" xmlns:a16="http://schemas.microsoft.com/office/drawing/2014/main" id="{A2675373-16A1-47C1-85E7-93D1C091D3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5" y="981075"/>
            <a:ext cx="449897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Rectangle 2">
            <a:extLst>
              <a:ext uri="{FF2B5EF4-FFF2-40B4-BE49-F238E27FC236}">
                <a16:creationId xmlns="" xmlns:a16="http://schemas.microsoft.com/office/drawing/2014/main" id="{EA4A3A6F-9D4B-4D81-A5E2-E5CE743D5A0C}"/>
              </a:ext>
            </a:extLst>
          </p:cNvPr>
          <p:cNvSpPr txBox="1">
            <a:spLocks noChangeArrowheads="1"/>
          </p:cNvSpPr>
          <p:nvPr/>
        </p:nvSpPr>
        <p:spPr bwMode="auto">
          <a:xfrm>
            <a:off x="-31750" y="406400"/>
            <a:ext cx="9175750" cy="57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b="1" dirty="0">
                <a:solidFill>
                  <a:schemeClr val="tx2"/>
                </a:solidFill>
              </a:rPr>
              <a:t>『多摩川の魅力』を体験できる「エコ★カップいかだ下り」「河童の川流れ」の開催</a:t>
            </a:r>
            <a:endParaRPr lang="ja-JP" altLang="en-US" sz="2000" b="1" dirty="0">
              <a:solidFill>
                <a:schemeClr val="accent2"/>
              </a:solidFill>
            </a:endParaRPr>
          </a:p>
        </p:txBody>
      </p:sp>
      <p:sp>
        <p:nvSpPr>
          <p:cNvPr id="4104" name="Rectangle 2">
            <a:extLst>
              <a:ext uri="{FF2B5EF4-FFF2-40B4-BE49-F238E27FC236}">
                <a16:creationId xmlns="" xmlns:a16="http://schemas.microsoft.com/office/drawing/2014/main" id="{2D013632-0467-43D3-A628-901A7691A912}"/>
              </a:ext>
            </a:extLst>
          </p:cNvPr>
          <p:cNvSpPr txBox="1">
            <a:spLocks noChangeArrowheads="1"/>
          </p:cNvSpPr>
          <p:nvPr/>
        </p:nvSpPr>
        <p:spPr bwMode="auto">
          <a:xfrm>
            <a:off x="-31750" y="3213100"/>
            <a:ext cx="4532313"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800" b="1">
                <a:solidFill>
                  <a:schemeClr val="bg1"/>
                </a:solidFill>
              </a:rPr>
              <a:t>エコ★カップいかだ下り　</a:t>
            </a:r>
            <a:r>
              <a:rPr lang="ja-JP" altLang="en-US" sz="2800" b="1">
                <a:solidFill>
                  <a:srgbClr val="FF0000"/>
                </a:solidFill>
              </a:rPr>
              <a:t>　　　　　　　　　　　　　　　　　　　　　　　　　　　　　　　　　　　　　　　　　　　</a:t>
            </a:r>
          </a:p>
        </p:txBody>
      </p:sp>
      <p:sp>
        <p:nvSpPr>
          <p:cNvPr id="4105" name="Rectangle 2">
            <a:extLst>
              <a:ext uri="{FF2B5EF4-FFF2-40B4-BE49-F238E27FC236}">
                <a16:creationId xmlns="" xmlns:a16="http://schemas.microsoft.com/office/drawing/2014/main" id="{4DE52F0E-FDF3-4B84-93BC-6B1FCFA0694D}"/>
              </a:ext>
            </a:extLst>
          </p:cNvPr>
          <p:cNvSpPr txBox="1">
            <a:spLocks noChangeArrowheads="1"/>
          </p:cNvSpPr>
          <p:nvPr/>
        </p:nvSpPr>
        <p:spPr bwMode="auto">
          <a:xfrm>
            <a:off x="4610100" y="3224213"/>
            <a:ext cx="4535488"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800" b="1">
                <a:solidFill>
                  <a:schemeClr val="bg1"/>
                </a:solidFill>
              </a:rPr>
              <a:t>　エコな材料で参加　</a:t>
            </a:r>
            <a:r>
              <a:rPr lang="ja-JP" altLang="en-US" sz="2800" b="1">
                <a:solidFill>
                  <a:srgbClr val="FF0000"/>
                </a:solidFill>
              </a:rPr>
              <a:t>　　　　　　　　　　　　　　　　　　　　　　　　　　　　　　　　　　　　　　　　　　　</a:t>
            </a:r>
          </a:p>
        </p:txBody>
      </p:sp>
      <p:sp>
        <p:nvSpPr>
          <p:cNvPr id="4106" name="Rectangle 2">
            <a:extLst>
              <a:ext uri="{FF2B5EF4-FFF2-40B4-BE49-F238E27FC236}">
                <a16:creationId xmlns="" xmlns:a16="http://schemas.microsoft.com/office/drawing/2014/main" id="{DD03C7D2-CFD4-4230-9261-E2B73E46A824}"/>
              </a:ext>
            </a:extLst>
          </p:cNvPr>
          <p:cNvSpPr txBox="1">
            <a:spLocks noChangeArrowheads="1"/>
          </p:cNvSpPr>
          <p:nvPr/>
        </p:nvSpPr>
        <p:spPr bwMode="auto">
          <a:xfrm>
            <a:off x="0" y="6342063"/>
            <a:ext cx="4530725"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800" b="1">
                <a:solidFill>
                  <a:schemeClr val="bg1"/>
                </a:solidFill>
                <a:sym typeface="Arial" panose="020B0604020202020204" pitchFamily="34" charset="0"/>
              </a:rPr>
              <a:t>カッパの川流れ</a:t>
            </a:r>
            <a:r>
              <a:rPr lang="ja-JP" altLang="en-US" sz="2800" b="1">
                <a:solidFill>
                  <a:schemeClr val="bg1"/>
                </a:solidFill>
              </a:rPr>
              <a:t>　　　　　</a:t>
            </a:r>
            <a:r>
              <a:rPr lang="ja-JP" altLang="en-US" sz="2800" b="1">
                <a:solidFill>
                  <a:srgbClr val="FF0000"/>
                </a:solidFill>
              </a:rPr>
              <a:t>　　　　　　　　　　　　　　　　　　　　　　　　　　　　　　　　　　　　　　　　　　　</a:t>
            </a:r>
          </a:p>
        </p:txBody>
      </p:sp>
      <p:sp>
        <p:nvSpPr>
          <p:cNvPr id="4107" name="Rectangle 2">
            <a:extLst>
              <a:ext uri="{FF2B5EF4-FFF2-40B4-BE49-F238E27FC236}">
                <a16:creationId xmlns="" xmlns:a16="http://schemas.microsoft.com/office/drawing/2014/main" id="{B589E6F6-DA43-4909-B6F4-FA6A94513360}"/>
              </a:ext>
            </a:extLst>
          </p:cNvPr>
          <p:cNvSpPr txBox="1">
            <a:spLocks noChangeArrowheads="1"/>
          </p:cNvSpPr>
          <p:nvPr/>
        </p:nvSpPr>
        <p:spPr bwMode="auto">
          <a:xfrm>
            <a:off x="4662488" y="6340475"/>
            <a:ext cx="4535487"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800" b="1">
                <a:solidFill>
                  <a:schemeClr val="bg1"/>
                </a:solidFill>
              </a:rPr>
              <a:t>冷たい水にも大満足!!</a:t>
            </a:r>
            <a:r>
              <a:rPr lang="ja-JP" altLang="en-US" sz="2800" b="1">
                <a:solidFill>
                  <a:srgbClr val="FF0000"/>
                </a:solidFill>
              </a:rPr>
              <a:t>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a:extLst>
              <a:ext uri="{FF2B5EF4-FFF2-40B4-BE49-F238E27FC236}">
                <a16:creationId xmlns="" xmlns:a16="http://schemas.microsoft.com/office/drawing/2014/main" id="{AC6D9928-6234-45A7-83CC-91436E03F95D}"/>
              </a:ext>
            </a:extLst>
          </p:cNvPr>
          <p:cNvPicPr>
            <a:picLocks noGrp="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3175" y="984250"/>
            <a:ext cx="4500563" cy="2878138"/>
          </a:xfrm>
        </p:spPr>
      </p:pic>
      <p:pic>
        <p:nvPicPr>
          <p:cNvPr id="5123" name="コンテンツ プレースホルダー 9">
            <a:extLst>
              <a:ext uri="{FF2B5EF4-FFF2-40B4-BE49-F238E27FC236}">
                <a16:creationId xmlns="" xmlns:a16="http://schemas.microsoft.com/office/drawing/2014/main" id="{1256845C-26CD-4AB3-9316-747C3383143F}"/>
              </a:ext>
            </a:extLst>
          </p:cNvPr>
          <p:cNvPicPr>
            <a:picLocks noGrp="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4572000" y="3940175"/>
            <a:ext cx="4575175" cy="2944813"/>
          </a:xfrm>
        </p:spPr>
      </p:pic>
      <p:pic>
        <p:nvPicPr>
          <p:cNvPr id="5124" name="図 10">
            <a:extLst>
              <a:ext uri="{FF2B5EF4-FFF2-40B4-BE49-F238E27FC236}">
                <a16:creationId xmlns="" xmlns:a16="http://schemas.microsoft.com/office/drawing/2014/main" id="{D47BDF95-AB5A-427D-9CFB-95F29C9817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3588" y="984250"/>
            <a:ext cx="4570412" cy="2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図 12">
            <a:extLst>
              <a:ext uri="{FF2B5EF4-FFF2-40B4-BE49-F238E27FC236}">
                <a16:creationId xmlns="" xmlns:a16="http://schemas.microsoft.com/office/drawing/2014/main" id="{709E2E08-3AFE-409E-92A3-7D61A0158D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3933825"/>
            <a:ext cx="4500562"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Rectangle 2">
            <a:extLst>
              <a:ext uri="{FF2B5EF4-FFF2-40B4-BE49-F238E27FC236}">
                <a16:creationId xmlns="" xmlns:a16="http://schemas.microsoft.com/office/drawing/2014/main" id="{9C55CEE1-AC8F-4143-A14A-CB6F5435D1C0}"/>
              </a:ext>
            </a:extLst>
          </p:cNvPr>
          <p:cNvSpPr txBox="1">
            <a:spLocks noChangeArrowheads="1"/>
          </p:cNvSpPr>
          <p:nvPr/>
        </p:nvSpPr>
        <p:spPr bwMode="auto">
          <a:xfrm>
            <a:off x="752475" y="3213100"/>
            <a:ext cx="3098800"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b="1">
                <a:solidFill>
                  <a:schemeClr val="tx2"/>
                </a:solidFill>
              </a:rPr>
              <a:t>　</a:t>
            </a:r>
            <a:r>
              <a:rPr lang="ja-JP" altLang="en-US" b="1">
                <a:solidFill>
                  <a:schemeClr val="bg1"/>
                </a:solidFill>
              </a:rPr>
              <a:t>防災キャンプ　</a:t>
            </a:r>
            <a:r>
              <a:rPr lang="ja-JP" altLang="en-US" b="1">
                <a:solidFill>
                  <a:srgbClr val="FF0000"/>
                </a:solidFill>
              </a:rPr>
              <a:t>　　　　　　　　　　　　　　　　　　　　　　　　　　　　　　　　　　　　　　　</a:t>
            </a:r>
            <a:endParaRPr lang="ja-JP" altLang="en-US" sz="2600" b="1">
              <a:solidFill>
                <a:schemeClr val="accent2"/>
              </a:solidFill>
            </a:endParaRPr>
          </a:p>
        </p:txBody>
      </p:sp>
      <p:sp>
        <p:nvSpPr>
          <p:cNvPr id="5127" name="Rectangle 2">
            <a:extLst>
              <a:ext uri="{FF2B5EF4-FFF2-40B4-BE49-F238E27FC236}">
                <a16:creationId xmlns="" xmlns:a16="http://schemas.microsoft.com/office/drawing/2014/main" id="{98F10D22-2082-48A5-9085-D5403F99C10E}"/>
              </a:ext>
            </a:extLst>
          </p:cNvPr>
          <p:cNvSpPr txBox="1">
            <a:spLocks noChangeArrowheads="1"/>
          </p:cNvSpPr>
          <p:nvPr/>
        </p:nvSpPr>
        <p:spPr bwMode="auto">
          <a:xfrm>
            <a:off x="4600575" y="3163888"/>
            <a:ext cx="4487863" cy="78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b="1">
                <a:solidFill>
                  <a:schemeClr val="bg1"/>
                </a:solidFill>
              </a:rPr>
              <a:t>かわさき色輪っかつなぎ</a:t>
            </a:r>
            <a:r>
              <a:rPr lang="ja-JP" altLang="en-US" b="1">
                <a:solidFill>
                  <a:srgbClr val="FF0000"/>
                </a:solidFill>
              </a:rPr>
              <a:t>　　　　　　　　　　　　　　　　　　</a:t>
            </a:r>
            <a:endParaRPr lang="ja-JP" altLang="en-US" sz="2600" b="1">
              <a:solidFill>
                <a:schemeClr val="accent2"/>
              </a:solidFill>
            </a:endParaRPr>
          </a:p>
        </p:txBody>
      </p:sp>
      <p:sp>
        <p:nvSpPr>
          <p:cNvPr id="5128" name="Rectangle 2">
            <a:extLst>
              <a:ext uri="{FF2B5EF4-FFF2-40B4-BE49-F238E27FC236}">
                <a16:creationId xmlns="" xmlns:a16="http://schemas.microsoft.com/office/drawing/2014/main" id="{4F2B967D-D0D7-413D-BCE5-BD2F6C8622DC}"/>
              </a:ext>
            </a:extLst>
          </p:cNvPr>
          <p:cNvSpPr txBox="1">
            <a:spLocks noChangeArrowheads="1"/>
          </p:cNvSpPr>
          <p:nvPr/>
        </p:nvSpPr>
        <p:spPr bwMode="auto">
          <a:xfrm>
            <a:off x="-49213" y="6265863"/>
            <a:ext cx="4549776"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b="1">
                <a:solidFill>
                  <a:schemeClr val="tx2"/>
                </a:solidFill>
              </a:rPr>
              <a:t>　</a:t>
            </a:r>
            <a:r>
              <a:rPr lang="ja-JP" altLang="en-US" b="1">
                <a:solidFill>
                  <a:schemeClr val="bg1"/>
                </a:solidFill>
              </a:rPr>
              <a:t>多摩川せせらぎ夏万博</a:t>
            </a:r>
            <a:r>
              <a:rPr lang="ja-JP" altLang="en-US" b="1">
                <a:solidFill>
                  <a:srgbClr val="FF0000"/>
                </a:solidFill>
              </a:rPr>
              <a:t>　　　　　　　　　　　　　　　　　　　</a:t>
            </a:r>
            <a:endParaRPr lang="ja-JP" altLang="en-US" sz="2600" b="1">
              <a:solidFill>
                <a:schemeClr val="accent2"/>
              </a:solidFill>
            </a:endParaRPr>
          </a:p>
        </p:txBody>
      </p:sp>
      <p:sp>
        <p:nvSpPr>
          <p:cNvPr id="5129" name="Rectangle 2">
            <a:extLst>
              <a:ext uri="{FF2B5EF4-FFF2-40B4-BE49-F238E27FC236}">
                <a16:creationId xmlns="" xmlns:a16="http://schemas.microsoft.com/office/drawing/2014/main" id="{3342F374-5723-419B-8E20-D6BBD06824F4}"/>
              </a:ext>
            </a:extLst>
          </p:cNvPr>
          <p:cNvSpPr txBox="1">
            <a:spLocks noChangeArrowheads="1"/>
          </p:cNvSpPr>
          <p:nvPr/>
        </p:nvSpPr>
        <p:spPr bwMode="auto">
          <a:xfrm>
            <a:off x="4930775" y="6237288"/>
            <a:ext cx="3733800"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400" b="1">
                <a:solidFill>
                  <a:schemeClr val="tx2"/>
                </a:solidFill>
              </a:rPr>
              <a:t>　</a:t>
            </a:r>
            <a:r>
              <a:rPr lang="ja-JP" altLang="en-US" b="1">
                <a:solidFill>
                  <a:schemeClr val="bg1"/>
                </a:solidFill>
              </a:rPr>
              <a:t>　おひさまフェス</a:t>
            </a:r>
            <a:r>
              <a:rPr lang="ja-JP" altLang="en-US" b="1">
                <a:solidFill>
                  <a:srgbClr val="FF0000"/>
                </a:solidFill>
              </a:rPr>
              <a:t>　　　　　　　　　　　　　</a:t>
            </a:r>
            <a:endParaRPr lang="ja-JP" altLang="en-US" sz="2600" b="1">
              <a:solidFill>
                <a:schemeClr val="accent2"/>
              </a:solidFill>
            </a:endParaRPr>
          </a:p>
        </p:txBody>
      </p:sp>
      <p:sp>
        <p:nvSpPr>
          <p:cNvPr id="5130" name="Rectangle 4">
            <a:extLst>
              <a:ext uri="{FF2B5EF4-FFF2-40B4-BE49-F238E27FC236}">
                <a16:creationId xmlns="" xmlns:a16="http://schemas.microsoft.com/office/drawing/2014/main" id="{6A43E070-116E-43C5-8679-4C8FBC52AE26}"/>
              </a:ext>
            </a:extLst>
          </p:cNvPr>
          <p:cNvSpPr>
            <a:spLocks noGrp="1" noChangeArrowheads="1"/>
          </p:cNvSpPr>
          <p:nvPr/>
        </p:nvSpPr>
        <p:spPr bwMode="auto">
          <a:xfrm>
            <a:off x="395288" y="0"/>
            <a:ext cx="82296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a:solidFill>
                  <a:schemeClr val="tx2"/>
                </a:solidFill>
              </a:rPr>
              <a:t>『多摩川の魅力』」を実感してもらう</a:t>
            </a:r>
            <a:r>
              <a:rPr lang="en-US" altLang="ja-JP">
                <a:solidFill>
                  <a:schemeClr val="tx2"/>
                </a:solidFill>
              </a:rPr>
              <a:t>-</a:t>
            </a:r>
            <a:r>
              <a:rPr lang="ja-JP" altLang="en-US">
                <a:solidFill>
                  <a:schemeClr val="tx2"/>
                </a:solidFill>
              </a:rPr>
              <a:t>2</a:t>
            </a:r>
          </a:p>
        </p:txBody>
      </p:sp>
      <p:sp>
        <p:nvSpPr>
          <p:cNvPr id="5131" name="Rectangle 2">
            <a:extLst>
              <a:ext uri="{FF2B5EF4-FFF2-40B4-BE49-F238E27FC236}">
                <a16:creationId xmlns="" xmlns:a16="http://schemas.microsoft.com/office/drawing/2014/main" id="{65394722-5FB3-4E61-B4EF-3E135685B93D}"/>
              </a:ext>
            </a:extLst>
          </p:cNvPr>
          <p:cNvSpPr txBox="1">
            <a:spLocks noChangeArrowheads="1"/>
          </p:cNvSpPr>
          <p:nvPr/>
        </p:nvSpPr>
        <p:spPr bwMode="auto">
          <a:xfrm>
            <a:off x="-31750" y="406400"/>
            <a:ext cx="9175750" cy="57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b="1">
                <a:solidFill>
                  <a:schemeClr val="tx2"/>
                </a:solidFill>
              </a:rPr>
              <a:t>河川敷では、アウトドア防災キャンプなど親子で楽しめる『場』を提供</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0">
            <a:extLst>
              <a:ext uri="{FF2B5EF4-FFF2-40B4-BE49-F238E27FC236}">
                <a16:creationId xmlns="" xmlns:a16="http://schemas.microsoft.com/office/drawing/2014/main" id="{C7186039-0244-4A84-B17B-6BF77444A169}"/>
              </a:ext>
            </a:extLst>
          </p:cNvPr>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l="8778" t="10431" r="7739"/>
          <a:stretch>
            <a:fillRect/>
          </a:stretch>
        </p:blipFill>
        <p:spPr>
          <a:xfrm>
            <a:off x="4572000" y="3790950"/>
            <a:ext cx="4572000" cy="3067050"/>
          </a:xfrm>
          <a:noFill/>
        </p:spPr>
      </p:pic>
      <p:sp>
        <p:nvSpPr>
          <p:cNvPr id="6147" name="Rectangle 4">
            <a:extLst>
              <a:ext uri="{FF2B5EF4-FFF2-40B4-BE49-F238E27FC236}">
                <a16:creationId xmlns="" xmlns:a16="http://schemas.microsoft.com/office/drawing/2014/main" id="{EC504696-E49F-4B18-ACF3-17D063716487}"/>
              </a:ext>
            </a:extLst>
          </p:cNvPr>
          <p:cNvSpPr>
            <a:spLocks noGrp="1" noChangeArrowheads="1"/>
          </p:cNvSpPr>
          <p:nvPr>
            <p:ph type="title" sz="quarter" idx="4294967295"/>
          </p:nvPr>
        </p:nvSpPr>
        <p:spPr>
          <a:xfrm>
            <a:off x="187325" y="-22225"/>
            <a:ext cx="8769350" cy="715963"/>
          </a:xfrm>
        </p:spPr>
        <p:txBody>
          <a:bodyPr/>
          <a:lstStyle/>
          <a:p>
            <a:pPr eaLnBrk="1" hangingPunct="1"/>
            <a:r>
              <a:rPr lang="ja-JP" altLang="en-US" sz="3200"/>
              <a:t>『川でつながる』郷土作り-1　</a:t>
            </a:r>
            <a:r>
              <a:rPr lang="ja-JP" altLang="en-US" sz="3200">
                <a:solidFill>
                  <a:srgbClr val="FF0000"/>
                </a:solidFill>
              </a:rPr>
              <a:t>【源流との交流】</a:t>
            </a:r>
          </a:p>
        </p:txBody>
      </p:sp>
      <p:pic>
        <p:nvPicPr>
          <p:cNvPr id="6148" name="Picture 9">
            <a:extLst>
              <a:ext uri="{FF2B5EF4-FFF2-40B4-BE49-F238E27FC236}">
                <a16:creationId xmlns="" xmlns:a16="http://schemas.microsoft.com/office/drawing/2014/main" id="{4D887D05-7080-4BAB-A2C3-F9EB352262EE}"/>
              </a:ext>
            </a:extLst>
          </p:cNvPr>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1588" y="3790950"/>
            <a:ext cx="4498975" cy="3070225"/>
          </a:xfrm>
          <a:noFill/>
        </p:spPr>
      </p:pic>
      <p:pic>
        <p:nvPicPr>
          <p:cNvPr id="6149" name="Picture 12">
            <a:extLst>
              <a:ext uri="{FF2B5EF4-FFF2-40B4-BE49-F238E27FC236}">
                <a16:creationId xmlns="" xmlns:a16="http://schemas.microsoft.com/office/drawing/2014/main" id="{2F903BA3-1CA7-4674-AF7B-24C58CF8B4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625475"/>
            <a:ext cx="4573588"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図 11">
            <a:extLst>
              <a:ext uri="{FF2B5EF4-FFF2-40B4-BE49-F238E27FC236}">
                <a16:creationId xmlns="" xmlns:a16="http://schemas.microsoft.com/office/drawing/2014/main" id="{59B05151-355B-4835-9C83-9A00E7DE0B1E}"/>
              </a:ext>
            </a:extLst>
          </p:cNvPr>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1588" y="622300"/>
            <a:ext cx="4498975" cy="3095625"/>
          </a:xfrm>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51" name="Rectangle 2">
            <a:extLst>
              <a:ext uri="{FF2B5EF4-FFF2-40B4-BE49-F238E27FC236}">
                <a16:creationId xmlns="" xmlns:a16="http://schemas.microsoft.com/office/drawing/2014/main" id="{2BAD78EA-E84A-465B-8091-BB579F9CAAEE}"/>
              </a:ext>
            </a:extLst>
          </p:cNvPr>
          <p:cNvSpPr txBox="1">
            <a:spLocks noChangeArrowheads="1"/>
          </p:cNvSpPr>
          <p:nvPr/>
        </p:nvSpPr>
        <p:spPr bwMode="auto">
          <a:xfrm>
            <a:off x="-31750" y="3286125"/>
            <a:ext cx="4459288"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400">
                <a:solidFill>
                  <a:schemeClr val="tx2"/>
                </a:solidFill>
              </a:rPr>
              <a:t>　</a:t>
            </a:r>
            <a:r>
              <a:rPr lang="ja-JP" altLang="en-US">
                <a:solidFill>
                  <a:schemeClr val="bg1"/>
                </a:solidFill>
              </a:rPr>
              <a:t>丹波山村の『お松引き』</a:t>
            </a:r>
            <a:r>
              <a:rPr lang="ja-JP" altLang="en-US">
                <a:solidFill>
                  <a:srgbClr val="FF0000"/>
                </a:solidFill>
              </a:rPr>
              <a:t>　　　　　　　　　　　　　　　　　　　　　　　　</a:t>
            </a:r>
            <a:endParaRPr lang="ja-JP" altLang="en-US" sz="2600">
              <a:solidFill>
                <a:schemeClr val="accent2"/>
              </a:solidFill>
            </a:endParaRPr>
          </a:p>
        </p:txBody>
      </p:sp>
      <p:sp>
        <p:nvSpPr>
          <p:cNvPr id="6152" name="Rectangle 2">
            <a:extLst>
              <a:ext uri="{FF2B5EF4-FFF2-40B4-BE49-F238E27FC236}">
                <a16:creationId xmlns="" xmlns:a16="http://schemas.microsoft.com/office/drawing/2014/main" id="{3B0F7FC6-B0CE-4B6A-9651-1BCC8ECB40ED}"/>
              </a:ext>
            </a:extLst>
          </p:cNvPr>
          <p:cNvSpPr txBox="1">
            <a:spLocks noChangeArrowheads="1"/>
          </p:cNvSpPr>
          <p:nvPr/>
        </p:nvSpPr>
        <p:spPr bwMode="auto">
          <a:xfrm>
            <a:off x="5148263" y="3308350"/>
            <a:ext cx="3527425" cy="360363"/>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a:t>源流の村の『足湯』</a:t>
            </a:r>
            <a:endParaRPr lang="ja-JP" altLang="en-US" sz="2600">
              <a:solidFill>
                <a:schemeClr val="accent2"/>
              </a:solidFill>
            </a:endParaRPr>
          </a:p>
        </p:txBody>
      </p:sp>
      <p:sp>
        <p:nvSpPr>
          <p:cNvPr id="6153" name="Rectangle 2">
            <a:extLst>
              <a:ext uri="{FF2B5EF4-FFF2-40B4-BE49-F238E27FC236}">
                <a16:creationId xmlns="" xmlns:a16="http://schemas.microsoft.com/office/drawing/2014/main" id="{C6E2354F-C4DD-4D8E-B96E-05CDAFC71675}"/>
              </a:ext>
            </a:extLst>
          </p:cNvPr>
          <p:cNvSpPr txBox="1">
            <a:spLocks noChangeArrowheads="1"/>
          </p:cNvSpPr>
          <p:nvPr/>
        </p:nvSpPr>
        <p:spPr bwMode="auto">
          <a:xfrm>
            <a:off x="109538" y="6403975"/>
            <a:ext cx="4392612" cy="35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400">
                <a:solidFill>
                  <a:schemeClr val="tx2"/>
                </a:solidFill>
              </a:rPr>
              <a:t>　</a:t>
            </a:r>
            <a:r>
              <a:rPr lang="ja-JP" altLang="en-US">
                <a:solidFill>
                  <a:schemeClr val="bg1"/>
                </a:solidFill>
              </a:rPr>
              <a:t>小菅村の『源流祭り</a:t>
            </a:r>
            <a:r>
              <a:rPr lang="ja-JP" altLang="en-US" sz="2600">
                <a:solidFill>
                  <a:schemeClr val="bg1"/>
                </a:solidFill>
              </a:rPr>
              <a:t>』</a:t>
            </a:r>
          </a:p>
        </p:txBody>
      </p:sp>
      <p:sp>
        <p:nvSpPr>
          <p:cNvPr id="6154" name="Rectangle 2">
            <a:extLst>
              <a:ext uri="{FF2B5EF4-FFF2-40B4-BE49-F238E27FC236}">
                <a16:creationId xmlns="" xmlns:a16="http://schemas.microsoft.com/office/drawing/2014/main" id="{00B1EBD5-E73A-4C67-AAB2-CF0B085131D5}"/>
              </a:ext>
            </a:extLst>
          </p:cNvPr>
          <p:cNvSpPr txBox="1">
            <a:spLocks noChangeArrowheads="1"/>
          </p:cNvSpPr>
          <p:nvPr/>
        </p:nvSpPr>
        <p:spPr bwMode="auto">
          <a:xfrm>
            <a:off x="4787900" y="6424613"/>
            <a:ext cx="4248150"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400">
                <a:solidFill>
                  <a:schemeClr val="tx2"/>
                </a:solidFill>
              </a:rPr>
              <a:t>　</a:t>
            </a:r>
            <a:r>
              <a:rPr lang="ja-JP" altLang="en-US">
                <a:solidFill>
                  <a:schemeClr val="bg1"/>
                </a:solidFill>
              </a:rPr>
              <a:t>川崎より『山伏見参』</a:t>
            </a:r>
            <a:r>
              <a:rPr lang="ja-JP" altLang="en-US">
                <a:solidFill>
                  <a:srgbClr val="FF0000"/>
                </a:solidFill>
              </a:rPr>
              <a:t>　　　　　　　　　　　　　　　</a:t>
            </a:r>
            <a:endParaRPr lang="ja-JP" altLang="en-US" sz="2600">
              <a:solidFill>
                <a:schemeClr val="accent2"/>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タイトル 1"/>
          <p:cNvSpPr>
            <a:spLocks noGrp="1"/>
          </p:cNvSpPr>
          <p:nvPr>
            <p:ph type="title"/>
          </p:nvPr>
        </p:nvSpPr>
        <p:spPr>
          <a:xfrm>
            <a:off x="468313" y="260350"/>
            <a:ext cx="8229600" cy="1143000"/>
          </a:xfrm>
        </p:spPr>
        <p:txBody>
          <a:bodyPr/>
          <a:lstStyle/>
          <a:p>
            <a:r>
              <a:rPr lang="ja-JP" altLang="en-US"/>
              <a:t>　</a:t>
            </a:r>
          </a:p>
        </p:txBody>
      </p:sp>
      <p:sp>
        <p:nvSpPr>
          <p:cNvPr id="47106" name="Rectangle 2"/>
          <p:cNvSpPr txBox="1">
            <a:spLocks noChangeArrowheads="1"/>
          </p:cNvSpPr>
          <p:nvPr/>
        </p:nvSpPr>
        <p:spPr bwMode="auto">
          <a:xfrm>
            <a:off x="1331640" y="-11747"/>
            <a:ext cx="5565775" cy="765175"/>
          </a:xfrm>
          <a:prstGeom prst="rect">
            <a:avLst/>
          </a:prstGeom>
          <a:noFill/>
          <a:ln w="9525">
            <a:noFill/>
            <a:miter lim="800000"/>
            <a:headEnd/>
            <a:tailEnd/>
          </a:ln>
        </p:spPr>
        <p:txBody>
          <a:bodyPr anchor="ctr"/>
          <a:lstStyle/>
          <a:p>
            <a:pPr algn="ctr" eaLnBrk="0" hangingPunct="0"/>
            <a:r>
              <a:rPr lang="ja-JP" altLang="en-US" sz="4000" dirty="0">
                <a:solidFill>
                  <a:srgbClr val="FF0000"/>
                </a:solidFill>
                <a:ea typeface="HGｺﾞｼｯｸM" pitchFamily="49" charset="-128"/>
              </a:rPr>
              <a:t>報告内容</a:t>
            </a:r>
          </a:p>
        </p:txBody>
      </p:sp>
      <p:sp>
        <p:nvSpPr>
          <p:cNvPr id="47107" name="Rectangle 3"/>
          <p:cNvSpPr txBox="1">
            <a:spLocks noChangeArrowheads="1"/>
          </p:cNvSpPr>
          <p:nvPr/>
        </p:nvSpPr>
        <p:spPr bwMode="auto">
          <a:xfrm>
            <a:off x="179388" y="692150"/>
            <a:ext cx="8964612" cy="5905500"/>
          </a:xfrm>
          <a:prstGeom prst="rect">
            <a:avLst/>
          </a:prstGeom>
          <a:noFill/>
          <a:ln w="9525">
            <a:noFill/>
            <a:miter lim="800000"/>
            <a:headEnd/>
            <a:tailEnd/>
          </a:ln>
        </p:spPr>
        <p:txBody>
          <a:bodyPr/>
          <a:lstStyle/>
          <a:p>
            <a:pPr eaLnBrk="0" hangingPunct="0">
              <a:lnSpc>
                <a:spcPct val="80000"/>
              </a:lnSpc>
              <a:spcBef>
                <a:spcPct val="20000"/>
              </a:spcBef>
            </a:pPr>
            <a:r>
              <a:rPr lang="ja-JP" altLang="en-US" dirty="0">
                <a:latin typeface="ＭＳ ゴシック" pitchFamily="49" charset="-128"/>
                <a:ea typeface="ＭＳ ゴシック" pitchFamily="49" charset="-128"/>
              </a:rPr>
              <a:t>１</a:t>
            </a:r>
            <a:r>
              <a:rPr lang="en-US" altLang="ja-JP" dirty="0">
                <a:latin typeface="ＭＳ ゴシック" pitchFamily="49" charset="-128"/>
                <a:ea typeface="ＭＳ ゴシック" pitchFamily="49" charset="-128"/>
              </a:rPr>
              <a:t>.</a:t>
            </a:r>
            <a:r>
              <a:rPr lang="ja-JP" altLang="en-US" dirty="0">
                <a:latin typeface="ＭＳ ゴシック" pitchFamily="49" charset="-128"/>
                <a:ea typeface="ＭＳ ゴシック" pitchFamily="49" charset="-128"/>
              </a:rPr>
              <a:t>「ニヶ領せせらぎ館」「多摩川エコミュージアム」の設立の経緯と目的</a:t>
            </a:r>
          </a:p>
          <a:p>
            <a:pPr eaLnBrk="0" hangingPunct="0">
              <a:lnSpc>
                <a:spcPct val="80000"/>
              </a:lnSpc>
              <a:spcBef>
                <a:spcPct val="20000"/>
              </a:spcBef>
            </a:pPr>
            <a:endParaRPr lang="ja-JP" altLang="en-US" dirty="0">
              <a:latin typeface="ＭＳ ゴシック" pitchFamily="49" charset="-128"/>
              <a:ea typeface="ＭＳ ゴシック" pitchFamily="49" charset="-128"/>
            </a:endParaRPr>
          </a:p>
          <a:p>
            <a:pPr eaLnBrk="0" hangingPunct="0">
              <a:lnSpc>
                <a:spcPct val="80000"/>
              </a:lnSpc>
              <a:spcBef>
                <a:spcPct val="20000"/>
              </a:spcBef>
            </a:pPr>
            <a:r>
              <a:rPr lang="ja-JP" altLang="en-US" dirty="0">
                <a:latin typeface="ＭＳ ゴシック" pitchFamily="49" charset="-128"/>
                <a:ea typeface="ＭＳ ゴシック" pitchFamily="49" charset="-128"/>
              </a:rPr>
              <a:t>２</a:t>
            </a:r>
            <a:r>
              <a:rPr lang="en-US" altLang="ja-JP" dirty="0">
                <a:latin typeface="ＭＳ ゴシック" pitchFamily="49" charset="-128"/>
                <a:ea typeface="ＭＳ ゴシック" pitchFamily="49" charset="-128"/>
              </a:rPr>
              <a:t>.</a:t>
            </a:r>
            <a:r>
              <a:rPr lang="ja-JP" altLang="en-US" dirty="0">
                <a:latin typeface="ＭＳ ゴシック" pitchFamily="49" charset="-128"/>
                <a:ea typeface="ＭＳ ゴシック" pitchFamily="49" charset="-128"/>
              </a:rPr>
              <a:t>「ニヶ領せせらぎ来館者数」の推移　</a:t>
            </a:r>
          </a:p>
          <a:p>
            <a:pPr eaLnBrk="0" hangingPunct="0">
              <a:lnSpc>
                <a:spcPct val="80000"/>
              </a:lnSpc>
              <a:spcBef>
                <a:spcPct val="20000"/>
              </a:spcBef>
            </a:pPr>
            <a:r>
              <a:rPr lang="ja-JP" altLang="en-US" dirty="0">
                <a:latin typeface="ＭＳ ゴシック" pitchFamily="49" charset="-128"/>
                <a:ea typeface="ＭＳ ゴシック" pitchFamily="49" charset="-128"/>
              </a:rPr>
              <a:t>　</a:t>
            </a:r>
          </a:p>
          <a:p>
            <a:pPr eaLnBrk="0" hangingPunct="0">
              <a:lnSpc>
                <a:spcPct val="80000"/>
              </a:lnSpc>
              <a:spcBef>
                <a:spcPct val="20000"/>
              </a:spcBef>
            </a:pPr>
            <a:r>
              <a:rPr lang="ja-JP" altLang="en-US" dirty="0">
                <a:latin typeface="ＭＳ ゴシック" pitchFamily="49" charset="-128"/>
                <a:ea typeface="ＭＳ ゴシック" pitchFamily="49" charset="-128"/>
              </a:rPr>
              <a:t>３．歴代の館長、代表理事、ニヶ領せせらぎ館を支える仲間たち</a:t>
            </a:r>
          </a:p>
          <a:p>
            <a:pPr eaLnBrk="0" hangingPunct="0">
              <a:lnSpc>
                <a:spcPct val="80000"/>
              </a:lnSpc>
              <a:spcBef>
                <a:spcPct val="20000"/>
              </a:spcBef>
            </a:pPr>
            <a:endParaRPr lang="ja-JP" altLang="en-US" dirty="0">
              <a:latin typeface="ＭＳ ゴシック" pitchFamily="49" charset="-128"/>
              <a:ea typeface="ＭＳ ゴシック" pitchFamily="49" charset="-128"/>
            </a:endParaRPr>
          </a:p>
          <a:p>
            <a:pPr eaLnBrk="0" hangingPunct="0">
              <a:lnSpc>
                <a:spcPct val="80000"/>
              </a:lnSpc>
              <a:spcBef>
                <a:spcPct val="20000"/>
              </a:spcBef>
            </a:pPr>
            <a:r>
              <a:rPr lang="ja-JP" altLang="en-US" dirty="0">
                <a:latin typeface="ＭＳ ゴシック" pitchFamily="49" charset="-128"/>
                <a:ea typeface="ＭＳ ゴシック" pitchFamily="49" charset="-128"/>
              </a:rPr>
              <a:t>４．２０年間の歩み</a:t>
            </a:r>
          </a:p>
          <a:p>
            <a:pPr eaLnBrk="0" hangingPunct="0">
              <a:lnSpc>
                <a:spcPct val="80000"/>
              </a:lnSpc>
              <a:spcBef>
                <a:spcPct val="20000"/>
              </a:spcBef>
            </a:pPr>
            <a:r>
              <a:rPr lang="ja-JP" altLang="en-US" dirty="0">
                <a:latin typeface="ＭＳ ゴシック" pitchFamily="49" charset="-128"/>
                <a:ea typeface="ＭＳ ゴシック" pitchFamily="49" charset="-128"/>
              </a:rPr>
              <a:t>　　　　開館から１０年の歩み、２０年の歩み</a:t>
            </a:r>
          </a:p>
          <a:p>
            <a:pPr eaLnBrk="0" hangingPunct="0">
              <a:lnSpc>
                <a:spcPct val="80000"/>
              </a:lnSpc>
              <a:spcBef>
                <a:spcPct val="20000"/>
              </a:spcBef>
            </a:pPr>
            <a:endParaRPr lang="ja-JP" altLang="en-US" dirty="0">
              <a:latin typeface="ＭＳ ゴシック" pitchFamily="49" charset="-128"/>
              <a:ea typeface="ＭＳ ゴシック" pitchFamily="49" charset="-128"/>
            </a:endParaRPr>
          </a:p>
          <a:p>
            <a:pPr eaLnBrk="0" hangingPunct="0">
              <a:lnSpc>
                <a:spcPct val="80000"/>
              </a:lnSpc>
              <a:spcBef>
                <a:spcPct val="20000"/>
              </a:spcBef>
            </a:pPr>
            <a:r>
              <a:rPr lang="ja-JP" altLang="en-US" dirty="0">
                <a:latin typeface="ＭＳ ゴシック" pitchFamily="49" charset="-128"/>
                <a:ea typeface="ＭＳ ゴシック" pitchFamily="49" charset="-128"/>
              </a:rPr>
              <a:t>５．活動分野と実績</a:t>
            </a:r>
          </a:p>
          <a:p>
            <a:pPr eaLnBrk="0" hangingPunct="0">
              <a:lnSpc>
                <a:spcPct val="80000"/>
              </a:lnSpc>
              <a:spcBef>
                <a:spcPct val="20000"/>
              </a:spcBef>
            </a:pPr>
            <a:r>
              <a:rPr lang="ja-JP" altLang="en-US" dirty="0">
                <a:latin typeface="ＭＳ ゴシック" pitchFamily="49" charset="-128"/>
                <a:ea typeface="ＭＳ ゴシック" pitchFamily="49" charset="-128"/>
              </a:rPr>
              <a:t>　　</a:t>
            </a:r>
            <a:r>
              <a:rPr lang="en-US" altLang="ja-JP" dirty="0">
                <a:latin typeface="ＭＳ ゴシック" pitchFamily="49" charset="-128"/>
                <a:ea typeface="ＭＳ ゴシック" pitchFamily="49" charset="-128"/>
              </a:rPr>
              <a:t>『</a:t>
            </a:r>
            <a:r>
              <a:rPr lang="ja-JP" altLang="en-US" dirty="0">
                <a:latin typeface="ＭＳ ゴシック" pitchFamily="49" charset="-128"/>
                <a:ea typeface="ＭＳ ゴシック" pitchFamily="49" charset="-128"/>
              </a:rPr>
              <a:t>多摩川の魅力</a:t>
            </a:r>
            <a:r>
              <a:rPr lang="en-US" altLang="ja-JP" dirty="0">
                <a:latin typeface="ＭＳ ゴシック" pitchFamily="49" charset="-128"/>
                <a:ea typeface="ＭＳ ゴシック" pitchFamily="49" charset="-128"/>
              </a:rPr>
              <a:t>』</a:t>
            </a:r>
            <a:r>
              <a:rPr lang="ja-JP" altLang="en-US" dirty="0">
                <a:latin typeface="ＭＳ ゴシック" pitchFamily="49" charset="-128"/>
                <a:ea typeface="ＭＳ ゴシック" pitchFamily="49" charset="-128"/>
              </a:rPr>
              <a:t>を実感してもらう－１</a:t>
            </a:r>
          </a:p>
          <a:p>
            <a:pPr eaLnBrk="0" hangingPunct="0">
              <a:lnSpc>
                <a:spcPct val="80000"/>
              </a:lnSpc>
              <a:spcBef>
                <a:spcPct val="20000"/>
              </a:spcBef>
            </a:pPr>
            <a:r>
              <a:rPr lang="ja-JP" altLang="en-US" dirty="0">
                <a:latin typeface="ＭＳ ゴシック" pitchFamily="49" charset="-128"/>
                <a:ea typeface="ＭＳ ゴシック" pitchFamily="49" charset="-128"/>
              </a:rPr>
              <a:t>　　　</a:t>
            </a:r>
            <a:r>
              <a:rPr lang="en-US" altLang="ja-JP" dirty="0">
                <a:latin typeface="ＭＳ ゴシック" pitchFamily="49" charset="-128"/>
                <a:ea typeface="ＭＳ ゴシック" pitchFamily="49" charset="-128"/>
              </a:rPr>
              <a:t>『</a:t>
            </a:r>
            <a:r>
              <a:rPr lang="ja-JP" altLang="en-US" sz="1600" dirty="0">
                <a:latin typeface="ＭＳ ゴシック" pitchFamily="49" charset="-128"/>
                <a:ea typeface="ＭＳ ゴシック" pitchFamily="49" charset="-128"/>
              </a:rPr>
              <a:t>多摩川の魅力</a:t>
            </a:r>
            <a:r>
              <a:rPr lang="en-US" altLang="ja-JP" sz="1600" dirty="0">
                <a:latin typeface="ＭＳ ゴシック" pitchFamily="49" charset="-128"/>
                <a:ea typeface="ＭＳ ゴシック" pitchFamily="49" charset="-128"/>
              </a:rPr>
              <a:t>』</a:t>
            </a:r>
            <a:r>
              <a:rPr lang="ja-JP" altLang="en-US" sz="1600" dirty="0">
                <a:latin typeface="ＭＳ ゴシック" pitchFamily="49" charset="-128"/>
                <a:ea typeface="ＭＳ ゴシック" pitchFamily="49" charset="-128"/>
              </a:rPr>
              <a:t>を体験できる「エコ★カップいかだ下り」「河童の川流れ」の開催</a:t>
            </a:r>
          </a:p>
          <a:p>
            <a:pPr eaLnBrk="0" hangingPunct="0">
              <a:lnSpc>
                <a:spcPct val="80000"/>
              </a:lnSpc>
              <a:spcBef>
                <a:spcPct val="20000"/>
              </a:spcBef>
            </a:pPr>
            <a:r>
              <a:rPr lang="ja-JP" altLang="en-US" dirty="0">
                <a:latin typeface="ＭＳ ゴシック" pitchFamily="49" charset="-128"/>
                <a:ea typeface="ＭＳ ゴシック" pitchFamily="49" charset="-128"/>
              </a:rPr>
              <a:t>　　</a:t>
            </a:r>
            <a:r>
              <a:rPr lang="en-US" altLang="ja-JP" dirty="0">
                <a:latin typeface="ＭＳ ゴシック" pitchFamily="49" charset="-128"/>
                <a:ea typeface="ＭＳ ゴシック" pitchFamily="49" charset="-128"/>
              </a:rPr>
              <a:t>『</a:t>
            </a:r>
            <a:r>
              <a:rPr lang="ja-JP" altLang="en-US" dirty="0">
                <a:latin typeface="ＭＳ ゴシック" pitchFamily="49" charset="-128"/>
                <a:ea typeface="ＭＳ ゴシック" pitchFamily="49" charset="-128"/>
              </a:rPr>
              <a:t>多摩川の魅力</a:t>
            </a:r>
            <a:r>
              <a:rPr lang="en-US" altLang="ja-JP" dirty="0">
                <a:latin typeface="ＭＳ ゴシック" pitchFamily="49" charset="-128"/>
                <a:ea typeface="ＭＳ ゴシック" pitchFamily="49" charset="-128"/>
              </a:rPr>
              <a:t>』</a:t>
            </a:r>
            <a:r>
              <a:rPr lang="ja-JP" altLang="en-US" dirty="0">
                <a:latin typeface="ＭＳ ゴシック" pitchFamily="49" charset="-128"/>
                <a:ea typeface="ＭＳ ゴシック" pitchFamily="49" charset="-128"/>
              </a:rPr>
              <a:t>を実感してもらう</a:t>
            </a:r>
            <a:r>
              <a:rPr lang="en-US" altLang="ja-JP" dirty="0">
                <a:latin typeface="ＭＳ ゴシック" pitchFamily="49" charset="-128"/>
                <a:ea typeface="ＭＳ ゴシック" pitchFamily="49" charset="-128"/>
              </a:rPr>
              <a:t>-2</a:t>
            </a:r>
          </a:p>
          <a:p>
            <a:pPr eaLnBrk="0" hangingPunct="0">
              <a:lnSpc>
                <a:spcPct val="80000"/>
              </a:lnSpc>
              <a:spcBef>
                <a:spcPct val="20000"/>
              </a:spcBef>
            </a:pPr>
            <a:r>
              <a:rPr lang="ja-JP" altLang="en-US" dirty="0">
                <a:latin typeface="ＭＳ ゴシック" pitchFamily="49" charset="-128"/>
                <a:ea typeface="ＭＳ ゴシック" pitchFamily="49" charset="-128"/>
              </a:rPr>
              <a:t>　　　　河川敷では、アウトドアコンサートなど親子で楽しめる</a:t>
            </a:r>
            <a:r>
              <a:rPr lang="en-US" altLang="ja-JP" dirty="0">
                <a:latin typeface="ＭＳ ゴシック" pitchFamily="49" charset="-128"/>
                <a:ea typeface="ＭＳ ゴシック" pitchFamily="49" charset="-128"/>
              </a:rPr>
              <a:t>『</a:t>
            </a:r>
            <a:r>
              <a:rPr lang="ja-JP" altLang="en-US" dirty="0">
                <a:latin typeface="ＭＳ ゴシック" pitchFamily="49" charset="-128"/>
                <a:ea typeface="ＭＳ ゴシック" pitchFamily="49" charset="-128"/>
              </a:rPr>
              <a:t>場</a:t>
            </a:r>
            <a:r>
              <a:rPr lang="en-US" altLang="ja-JP" dirty="0">
                <a:latin typeface="ＭＳ ゴシック" pitchFamily="49" charset="-128"/>
                <a:ea typeface="ＭＳ ゴシック" pitchFamily="49" charset="-128"/>
              </a:rPr>
              <a:t>』</a:t>
            </a:r>
            <a:r>
              <a:rPr lang="ja-JP" altLang="en-US" dirty="0">
                <a:latin typeface="ＭＳ ゴシック" pitchFamily="49" charset="-128"/>
                <a:ea typeface="ＭＳ ゴシック" pitchFamily="49" charset="-128"/>
              </a:rPr>
              <a:t>を提供</a:t>
            </a:r>
          </a:p>
          <a:p>
            <a:pPr eaLnBrk="0" hangingPunct="0">
              <a:lnSpc>
                <a:spcPct val="80000"/>
              </a:lnSpc>
              <a:spcBef>
                <a:spcPct val="20000"/>
              </a:spcBef>
            </a:pPr>
            <a:r>
              <a:rPr lang="ja-JP" altLang="en-US" dirty="0">
                <a:latin typeface="ＭＳ ゴシック" pitchFamily="49" charset="-128"/>
                <a:ea typeface="ＭＳ ゴシック" pitchFamily="49" charset="-128"/>
              </a:rPr>
              <a:t>　　</a:t>
            </a:r>
            <a:r>
              <a:rPr lang="en-US" altLang="ja-JP" dirty="0">
                <a:latin typeface="ＭＳ ゴシック" pitchFamily="49" charset="-128"/>
                <a:ea typeface="ＭＳ ゴシック" pitchFamily="49" charset="-128"/>
              </a:rPr>
              <a:t>『</a:t>
            </a:r>
            <a:r>
              <a:rPr lang="ja-JP" altLang="en-US" dirty="0">
                <a:latin typeface="ＭＳ ゴシック" pitchFamily="49" charset="-128"/>
                <a:ea typeface="ＭＳ ゴシック" pitchFamily="49" charset="-128"/>
              </a:rPr>
              <a:t>川でつながる</a:t>
            </a:r>
            <a:r>
              <a:rPr lang="en-US" altLang="ja-JP" dirty="0">
                <a:latin typeface="ＭＳ ゴシック" pitchFamily="49" charset="-128"/>
                <a:ea typeface="ＭＳ ゴシック" pitchFamily="49" charset="-128"/>
              </a:rPr>
              <a:t>』</a:t>
            </a:r>
            <a:r>
              <a:rPr lang="ja-JP" altLang="en-US" dirty="0">
                <a:latin typeface="ＭＳ ゴシック" pitchFamily="49" charset="-128"/>
                <a:ea typeface="ＭＳ ゴシック" pitchFamily="49" charset="-128"/>
              </a:rPr>
              <a:t>郷土作りー１</a:t>
            </a:r>
            <a:r>
              <a:rPr lang="en-US" altLang="ja-JP" sz="1600" dirty="0">
                <a:latin typeface="ＭＳ ゴシック" pitchFamily="49" charset="-128"/>
                <a:ea typeface="ＭＳ ゴシック" pitchFamily="49" charset="-128"/>
              </a:rPr>
              <a:t>【</a:t>
            </a:r>
            <a:r>
              <a:rPr lang="ja-JP" altLang="en-US" sz="1600" dirty="0">
                <a:latin typeface="ＭＳ ゴシック" pitchFamily="49" charset="-128"/>
                <a:ea typeface="ＭＳ ゴシック" pitchFamily="49" charset="-128"/>
              </a:rPr>
              <a:t>源流との交流</a:t>
            </a:r>
            <a:r>
              <a:rPr lang="en-US" altLang="ja-JP" sz="1600" dirty="0">
                <a:latin typeface="ＭＳ ゴシック" pitchFamily="49" charset="-128"/>
                <a:ea typeface="ＭＳ ゴシック" pitchFamily="49" charset="-128"/>
              </a:rPr>
              <a:t>】</a:t>
            </a:r>
          </a:p>
          <a:p>
            <a:pPr eaLnBrk="0" hangingPunct="0">
              <a:lnSpc>
                <a:spcPct val="80000"/>
              </a:lnSpc>
              <a:spcBef>
                <a:spcPct val="20000"/>
              </a:spcBef>
            </a:pPr>
            <a:r>
              <a:rPr lang="ja-JP" altLang="en-US" dirty="0">
                <a:latin typeface="ＭＳ ゴシック" pitchFamily="49" charset="-128"/>
                <a:ea typeface="ＭＳ ゴシック" pitchFamily="49" charset="-128"/>
              </a:rPr>
              <a:t>　　</a:t>
            </a:r>
            <a:r>
              <a:rPr lang="en-US" altLang="ja-JP" dirty="0">
                <a:latin typeface="ＭＳ ゴシック" pitchFamily="49" charset="-128"/>
                <a:ea typeface="ＭＳ ゴシック" pitchFamily="49" charset="-128"/>
              </a:rPr>
              <a:t>『</a:t>
            </a:r>
            <a:r>
              <a:rPr lang="ja-JP" altLang="en-US" dirty="0">
                <a:latin typeface="ＭＳ ゴシック" pitchFamily="49" charset="-128"/>
                <a:ea typeface="ＭＳ ゴシック" pitchFamily="49" charset="-128"/>
              </a:rPr>
              <a:t>川でつながる</a:t>
            </a:r>
            <a:r>
              <a:rPr lang="en-US" altLang="ja-JP" dirty="0">
                <a:latin typeface="ＭＳ ゴシック" pitchFamily="49" charset="-128"/>
                <a:ea typeface="ＭＳ ゴシック" pitchFamily="49" charset="-128"/>
              </a:rPr>
              <a:t>』</a:t>
            </a:r>
            <a:r>
              <a:rPr lang="ja-JP" altLang="en-US" dirty="0">
                <a:latin typeface="ＭＳ ゴシック" pitchFamily="49" charset="-128"/>
                <a:ea typeface="ＭＳ ゴシック" pitchFamily="49" charset="-128"/>
              </a:rPr>
              <a:t>郷土作りー２</a:t>
            </a:r>
            <a:r>
              <a:rPr lang="en-US" altLang="ja-JP" sz="1600" dirty="0">
                <a:latin typeface="ＭＳ ゴシック" pitchFamily="49" charset="-128"/>
                <a:ea typeface="ＭＳ ゴシック" pitchFamily="49" charset="-128"/>
              </a:rPr>
              <a:t>【</a:t>
            </a:r>
            <a:r>
              <a:rPr lang="ja-JP" altLang="en-US" sz="1600" dirty="0">
                <a:latin typeface="ＭＳ ゴシック" pitchFamily="49" charset="-128"/>
                <a:ea typeface="ＭＳ ゴシック" pitchFamily="49" charset="-128"/>
              </a:rPr>
              <a:t>クリーンアップ作戦</a:t>
            </a:r>
            <a:r>
              <a:rPr lang="en-US" altLang="ja-JP" sz="1600" dirty="0">
                <a:latin typeface="ＭＳ ゴシック" pitchFamily="49" charset="-128"/>
                <a:ea typeface="ＭＳ ゴシック" pitchFamily="49" charset="-128"/>
              </a:rPr>
              <a:t>】</a:t>
            </a:r>
          </a:p>
          <a:p>
            <a:pPr eaLnBrk="0" hangingPunct="0">
              <a:lnSpc>
                <a:spcPct val="80000"/>
              </a:lnSpc>
              <a:spcBef>
                <a:spcPct val="20000"/>
              </a:spcBef>
            </a:pPr>
            <a:r>
              <a:rPr lang="ja-JP" altLang="en-US" dirty="0">
                <a:latin typeface="ＭＳ ゴシック" pitchFamily="49" charset="-128"/>
                <a:ea typeface="ＭＳ ゴシック" pitchFamily="49" charset="-128"/>
              </a:rPr>
              <a:t>６．成果物で見る歩み</a:t>
            </a:r>
          </a:p>
          <a:p>
            <a:pPr eaLnBrk="0" hangingPunct="0">
              <a:lnSpc>
                <a:spcPct val="80000"/>
              </a:lnSpc>
              <a:spcBef>
                <a:spcPct val="20000"/>
              </a:spcBef>
            </a:pPr>
            <a:r>
              <a:rPr lang="ja-JP" altLang="en-US" sz="1600" dirty="0">
                <a:latin typeface="ＭＳ ゴシック" pitchFamily="49" charset="-128"/>
                <a:ea typeface="ＭＳ ゴシック" pitchFamily="49" charset="-128"/>
              </a:rPr>
              <a:t>　「かわさきの野草</a:t>
            </a:r>
            <a:r>
              <a:rPr lang="en-US" altLang="ja-JP" sz="1600" dirty="0">
                <a:latin typeface="ＭＳ ゴシック" pitchFamily="49" charset="-128"/>
                <a:ea typeface="ＭＳ ゴシック" pitchFamily="49" charset="-128"/>
              </a:rPr>
              <a:t>100</a:t>
            </a:r>
            <a:r>
              <a:rPr lang="ja-JP" altLang="en-US" sz="1600" dirty="0">
                <a:latin typeface="ＭＳ ゴシック" pitchFamily="49" charset="-128"/>
                <a:ea typeface="ＭＳ ゴシック" pitchFamily="49" charset="-128"/>
              </a:rPr>
              <a:t>選」「散策こみち」「多摩川の渡し場跡の碑」「多摩川再発見」の出版</a:t>
            </a:r>
          </a:p>
          <a:p>
            <a:pPr eaLnBrk="0" hangingPunct="0">
              <a:lnSpc>
                <a:spcPct val="80000"/>
              </a:lnSpc>
              <a:spcBef>
                <a:spcPct val="20000"/>
              </a:spcBef>
            </a:pPr>
            <a:r>
              <a:rPr lang="ja-JP" altLang="en-US" dirty="0">
                <a:latin typeface="ＭＳ ゴシック" pitchFamily="49" charset="-128"/>
                <a:ea typeface="ＭＳ ゴシック" pitchFamily="49" charset="-128"/>
              </a:rPr>
              <a:t>７．主な活動実績・受賞歴</a:t>
            </a:r>
          </a:p>
          <a:p>
            <a:pPr eaLnBrk="0" hangingPunct="0">
              <a:lnSpc>
                <a:spcPct val="80000"/>
              </a:lnSpc>
              <a:spcBef>
                <a:spcPct val="20000"/>
              </a:spcBef>
            </a:pPr>
            <a:r>
              <a:rPr lang="ja-JP" altLang="en-US" dirty="0">
                <a:latin typeface="ＭＳ ゴシック" pitchFamily="49" charset="-128"/>
                <a:ea typeface="ＭＳ ゴシック" pitchFamily="49" charset="-128"/>
              </a:rPr>
              <a:t>８．３０年に向けての課題</a:t>
            </a:r>
            <a:endParaRPr lang="en-US" altLang="ja-JP" dirty="0">
              <a:latin typeface="ＭＳ ゴシック" pitchFamily="49" charset="-128"/>
              <a:ea typeface="ＭＳ ゴシック" pitchFamily="49" charset="-128"/>
            </a:endParaRPr>
          </a:p>
          <a:p>
            <a:pPr eaLnBrk="0" hangingPunct="0">
              <a:lnSpc>
                <a:spcPct val="80000"/>
              </a:lnSpc>
              <a:spcBef>
                <a:spcPct val="20000"/>
              </a:spcBef>
            </a:pPr>
            <a:r>
              <a:rPr lang="ja-JP" altLang="en-US" dirty="0">
                <a:latin typeface="ＭＳ ゴシック" pitchFamily="49" charset="-128"/>
                <a:ea typeface="ＭＳ ゴシック" pitchFamily="49" charset="-128"/>
              </a:rPr>
              <a:t>　　都市にある環境資源</a:t>
            </a:r>
            <a:r>
              <a:rPr lang="en-US" altLang="ja-JP" dirty="0">
                <a:latin typeface="ＭＳ ゴシック" pitchFamily="49" charset="-128"/>
                <a:ea typeface="ＭＳ ゴシック" pitchFamily="49" charset="-128"/>
              </a:rPr>
              <a:t>『</a:t>
            </a:r>
            <a:r>
              <a:rPr lang="ja-JP" altLang="en-US" dirty="0">
                <a:latin typeface="ＭＳ ゴシック" pitchFamily="49" charset="-128"/>
                <a:ea typeface="ＭＳ ゴシック" pitchFamily="49" charset="-128"/>
              </a:rPr>
              <a:t>多摩川</a:t>
            </a:r>
            <a:r>
              <a:rPr lang="en-US" altLang="ja-JP" dirty="0">
                <a:latin typeface="ＭＳ ゴシック" pitchFamily="49" charset="-128"/>
                <a:ea typeface="ＭＳ ゴシック" pitchFamily="49" charset="-128"/>
              </a:rPr>
              <a:t>』</a:t>
            </a:r>
            <a:r>
              <a:rPr lang="ja-JP" altLang="en-US" dirty="0">
                <a:latin typeface="ＭＳ ゴシック" pitchFamily="49" charset="-128"/>
                <a:ea typeface="ＭＳ ゴシック" pitchFamily="49" charset="-128"/>
              </a:rPr>
              <a:t>を活かした「場の提供」と交流プログラムの創造</a:t>
            </a:r>
            <a:r>
              <a:rPr lang="ja-JP" altLang="en-US" b="0" dirty="0">
                <a:latin typeface="ＭＳ ゴシック" pitchFamily="49" charset="-128"/>
                <a:ea typeface="ＭＳ ゴシック" pitchFamily="49" charset="-128"/>
              </a:rPr>
              <a:t>　</a:t>
            </a:r>
            <a:r>
              <a:rPr lang="ja-JP" altLang="en-US" dirty="0">
                <a:latin typeface="ＭＳ ゴシック" pitchFamily="49" charset="-128"/>
                <a:ea typeface="ＭＳ ゴシック" pitchFamily="49" charset="-128"/>
              </a:rPr>
              <a:t>　　　　　　　　　　　　　　　　　　　　　</a:t>
            </a:r>
            <a:r>
              <a:rPr lang="ja-JP" altLang="en-US" dirty="0">
                <a:latin typeface="HG丸ｺﾞｼｯｸM-PRO" pitchFamily="50" charset="-128"/>
                <a:ea typeface="HG丸ｺﾞｼｯｸM-PRO" pitchFamily="50" charset="-128"/>
              </a:rPr>
              <a:t>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コンテンツ プレースホルダー 6">
            <a:extLst>
              <a:ext uri="{FF2B5EF4-FFF2-40B4-BE49-F238E27FC236}">
                <a16:creationId xmlns="" xmlns:a16="http://schemas.microsoft.com/office/drawing/2014/main" id="{968A6C24-98AA-40E2-9751-B213988CF234}"/>
              </a:ext>
            </a:extLst>
          </p:cNvPr>
          <p:cNvPicPr>
            <a:picLocks noGrp="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3175" y="622300"/>
            <a:ext cx="4497388" cy="3162300"/>
          </a:xfrm>
        </p:spPr>
      </p:pic>
      <p:pic>
        <p:nvPicPr>
          <p:cNvPr id="7171" name="コンテンツ プレースホルダー 7" descr="http://www.seseragikan.com/cleanup/report/20160702rec-sensyu/P1190768.JPG">
            <a:extLst>
              <a:ext uri="{FF2B5EF4-FFF2-40B4-BE49-F238E27FC236}">
                <a16:creationId xmlns="" xmlns:a16="http://schemas.microsoft.com/office/drawing/2014/main" id="{ECBB061F-BE3D-41B5-A00C-180FC5C095DF}"/>
              </a:ext>
            </a:extLst>
          </p:cNvPr>
          <p:cNvPicPr>
            <a:picLocks noGrp="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4573588" y="623888"/>
            <a:ext cx="4570412" cy="3160712"/>
          </a:xfrm>
        </p:spPr>
      </p:pic>
      <p:pic>
        <p:nvPicPr>
          <p:cNvPr id="7173" name="コンテンツ プレースホルダー 11">
            <a:extLst>
              <a:ext uri="{FF2B5EF4-FFF2-40B4-BE49-F238E27FC236}">
                <a16:creationId xmlns="" xmlns:a16="http://schemas.microsoft.com/office/drawing/2014/main" id="{486EA38B-30B9-4AA2-B47A-F61263124FE4}"/>
              </a:ext>
            </a:extLst>
          </p:cNvPr>
          <p:cNvPicPr>
            <a:picLocks noGrp="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4572000" y="3860800"/>
            <a:ext cx="4565650" cy="2997200"/>
          </a:xfrm>
        </p:spPr>
      </p:pic>
      <p:sp>
        <p:nvSpPr>
          <p:cNvPr id="7174" name="Rectangle 2">
            <a:extLst>
              <a:ext uri="{FF2B5EF4-FFF2-40B4-BE49-F238E27FC236}">
                <a16:creationId xmlns="" xmlns:a16="http://schemas.microsoft.com/office/drawing/2014/main" id="{45C1F64D-E6FB-4F3A-89B2-79BA1C525964}"/>
              </a:ext>
            </a:extLst>
          </p:cNvPr>
          <p:cNvSpPr txBox="1">
            <a:spLocks noChangeArrowheads="1"/>
          </p:cNvSpPr>
          <p:nvPr/>
        </p:nvSpPr>
        <p:spPr bwMode="auto">
          <a:xfrm>
            <a:off x="250825" y="3141663"/>
            <a:ext cx="4176713"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b="1">
                <a:solidFill>
                  <a:schemeClr val="tx2"/>
                </a:solidFill>
              </a:rPr>
              <a:t>　</a:t>
            </a:r>
            <a:r>
              <a:rPr lang="ja-JP" altLang="en-US" b="1">
                <a:solidFill>
                  <a:schemeClr val="bg1"/>
                </a:solidFill>
              </a:rPr>
              <a:t>清掃スタートメンバー</a:t>
            </a:r>
            <a:r>
              <a:rPr lang="ja-JP" altLang="en-US" b="1">
                <a:solidFill>
                  <a:srgbClr val="FF0000"/>
                </a:solidFill>
              </a:rPr>
              <a:t>　　　　　　　　　　　　　　　　　　　　　　　　　　　　　　</a:t>
            </a:r>
            <a:endParaRPr lang="ja-JP" altLang="en-US" sz="2600" b="1">
              <a:solidFill>
                <a:schemeClr val="accent2"/>
              </a:solidFill>
            </a:endParaRPr>
          </a:p>
        </p:txBody>
      </p:sp>
      <p:sp>
        <p:nvSpPr>
          <p:cNvPr id="7175" name="Rectangle 2">
            <a:extLst>
              <a:ext uri="{FF2B5EF4-FFF2-40B4-BE49-F238E27FC236}">
                <a16:creationId xmlns="" xmlns:a16="http://schemas.microsoft.com/office/drawing/2014/main" id="{FAC338E1-F1CC-411A-B437-7E15D80E202A}"/>
              </a:ext>
            </a:extLst>
          </p:cNvPr>
          <p:cNvSpPr txBox="1">
            <a:spLocks noChangeArrowheads="1"/>
          </p:cNvSpPr>
          <p:nvPr/>
        </p:nvSpPr>
        <p:spPr bwMode="auto">
          <a:xfrm>
            <a:off x="4899025" y="3141663"/>
            <a:ext cx="41751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b="1">
                <a:solidFill>
                  <a:schemeClr val="tx2"/>
                </a:solidFill>
              </a:rPr>
              <a:t>　</a:t>
            </a:r>
            <a:r>
              <a:rPr lang="ja-JP" altLang="en-US" b="1">
                <a:solidFill>
                  <a:schemeClr val="bg1"/>
                </a:solidFill>
              </a:rPr>
              <a:t>企業とのコラボ清掃</a:t>
            </a:r>
            <a:r>
              <a:rPr lang="ja-JP" altLang="en-US" b="1">
                <a:solidFill>
                  <a:srgbClr val="FF0000"/>
                </a:solidFill>
              </a:rPr>
              <a:t>　　　　　　　　　　　　　　　　　　　　　　　　</a:t>
            </a:r>
            <a:endParaRPr lang="ja-JP" altLang="en-US" sz="2600" b="1">
              <a:solidFill>
                <a:schemeClr val="accent2"/>
              </a:solidFill>
            </a:endParaRPr>
          </a:p>
        </p:txBody>
      </p:sp>
      <p:sp>
        <p:nvSpPr>
          <p:cNvPr id="7176" name="Rectangle 2">
            <a:extLst>
              <a:ext uri="{FF2B5EF4-FFF2-40B4-BE49-F238E27FC236}">
                <a16:creationId xmlns="" xmlns:a16="http://schemas.microsoft.com/office/drawing/2014/main" id="{97021BC8-5DC9-4065-AA86-5D483837F51D}"/>
              </a:ext>
            </a:extLst>
          </p:cNvPr>
          <p:cNvSpPr txBox="1">
            <a:spLocks noChangeArrowheads="1"/>
          </p:cNvSpPr>
          <p:nvPr/>
        </p:nvSpPr>
        <p:spPr bwMode="auto">
          <a:xfrm>
            <a:off x="4787900" y="6381750"/>
            <a:ext cx="4176713" cy="423863"/>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170" tIns="46990" rIns="90170" bIns="46990"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800" b="1"/>
              <a:t>国際交流：チリウン川清掃</a:t>
            </a:r>
            <a:r>
              <a:rPr lang="ja-JP" altLang="en-US" sz="2800" b="1">
                <a:solidFill>
                  <a:srgbClr val="FF0000"/>
                </a:solidFill>
              </a:rPr>
              <a:t>　　　　　</a:t>
            </a:r>
          </a:p>
        </p:txBody>
      </p:sp>
      <p:sp>
        <p:nvSpPr>
          <p:cNvPr id="7177" name="Rectangle 2">
            <a:extLst>
              <a:ext uri="{FF2B5EF4-FFF2-40B4-BE49-F238E27FC236}">
                <a16:creationId xmlns="" xmlns:a16="http://schemas.microsoft.com/office/drawing/2014/main" id="{F0A5FDAD-47D8-4C53-967E-0ABBCDE7F6B8}"/>
              </a:ext>
            </a:extLst>
          </p:cNvPr>
          <p:cNvSpPr txBox="1">
            <a:spLocks noChangeArrowheads="1"/>
          </p:cNvSpPr>
          <p:nvPr/>
        </p:nvSpPr>
        <p:spPr bwMode="auto">
          <a:xfrm>
            <a:off x="-34925" y="6273800"/>
            <a:ext cx="4535488"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800" b="1">
                <a:solidFill>
                  <a:schemeClr val="bg1"/>
                </a:solidFill>
              </a:rPr>
              <a:t>ジャカルタからお掃除隊参加</a:t>
            </a:r>
          </a:p>
        </p:txBody>
      </p:sp>
      <p:sp>
        <p:nvSpPr>
          <p:cNvPr id="7178" name="Rectangle 4">
            <a:extLst>
              <a:ext uri="{FF2B5EF4-FFF2-40B4-BE49-F238E27FC236}">
                <a16:creationId xmlns="" xmlns:a16="http://schemas.microsoft.com/office/drawing/2014/main" id="{656AC30F-275A-46C4-848C-F8F0AC90A0D0}"/>
              </a:ext>
            </a:extLst>
          </p:cNvPr>
          <p:cNvSpPr>
            <a:spLocks noGrp="1" noChangeArrowheads="1"/>
          </p:cNvSpPr>
          <p:nvPr/>
        </p:nvSpPr>
        <p:spPr bwMode="auto">
          <a:xfrm>
            <a:off x="187325" y="-22225"/>
            <a:ext cx="8769350"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a:solidFill>
                  <a:schemeClr val="tx2"/>
                </a:solidFill>
                <a:sym typeface="Arial" panose="020B0604020202020204" pitchFamily="34" charset="0"/>
              </a:rPr>
              <a:t>『</a:t>
            </a:r>
            <a:r>
              <a:rPr lang="ja-JP" altLang="en-US">
                <a:solidFill>
                  <a:schemeClr val="tx2"/>
                </a:solidFill>
              </a:rPr>
              <a:t>川でつながる』郷土作り-2　</a:t>
            </a:r>
            <a:r>
              <a:rPr lang="ja-JP" altLang="en-US" b="1">
                <a:solidFill>
                  <a:srgbClr val="FF0000"/>
                </a:solidFill>
              </a:rPr>
              <a:t>【クリーンアップ活動】</a:t>
            </a:r>
          </a:p>
        </p:txBody>
      </p:sp>
      <p:pic>
        <p:nvPicPr>
          <p:cNvPr id="3" name="図 2">
            <a:extLst>
              <a:ext uri="{FF2B5EF4-FFF2-40B4-BE49-F238E27FC236}">
                <a16:creationId xmlns="" xmlns:a16="http://schemas.microsoft.com/office/drawing/2014/main" id="{888851CA-7F25-4030-AAE8-E2C7A2792E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089" y="3783317"/>
            <a:ext cx="4176713" cy="3132535"/>
          </a:xfrm>
          <a:prstGeom prst="rect">
            <a:avLst/>
          </a:prstGeom>
        </p:spPr>
      </p:pic>
      <p:sp>
        <p:nvSpPr>
          <p:cNvPr id="4" name="テキスト ボックス 3">
            <a:extLst>
              <a:ext uri="{FF2B5EF4-FFF2-40B4-BE49-F238E27FC236}">
                <a16:creationId xmlns="" xmlns:a16="http://schemas.microsoft.com/office/drawing/2014/main" id="{E368102B-936D-4F44-9D0A-613B33456E32}"/>
              </a:ext>
            </a:extLst>
          </p:cNvPr>
          <p:cNvSpPr txBox="1"/>
          <p:nvPr/>
        </p:nvSpPr>
        <p:spPr>
          <a:xfrm>
            <a:off x="467544" y="6381750"/>
            <a:ext cx="3168352" cy="523220"/>
          </a:xfrm>
          <a:prstGeom prst="rect">
            <a:avLst/>
          </a:prstGeom>
          <a:noFill/>
        </p:spPr>
        <p:txBody>
          <a:bodyPr wrap="square" rtlCol="0">
            <a:spAutoFit/>
          </a:bodyPr>
          <a:lstStyle/>
          <a:p>
            <a:r>
              <a:rPr kumimoji="1" lang="ja-JP" altLang="en-US" sz="2800" dirty="0">
                <a:solidFill>
                  <a:srgbClr val="FF0000"/>
                </a:solidFill>
              </a:rPr>
              <a:t>二ヶ領一斉清掃日</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1557C99F-8CC0-4C9B-8897-B11C78012DC9}"/>
              </a:ext>
            </a:extLst>
          </p:cNvPr>
          <p:cNvSpPr>
            <a:spLocks noGrp="1"/>
          </p:cNvSpPr>
          <p:nvPr>
            <p:ph type="title"/>
          </p:nvPr>
        </p:nvSpPr>
        <p:spPr/>
        <p:txBody>
          <a:bodyPr/>
          <a:lstStyle/>
          <a:p>
            <a:r>
              <a:rPr lang="en-US" altLang="ja-JP" dirty="0">
                <a:solidFill>
                  <a:srgbClr val="FF0000"/>
                </a:solidFill>
              </a:rPr>
              <a:t>6.</a:t>
            </a:r>
            <a:r>
              <a:rPr lang="ja-JP" altLang="en-US" dirty="0">
                <a:solidFill>
                  <a:srgbClr val="FF0000"/>
                </a:solidFill>
              </a:rPr>
              <a:t>成果物で見る歩み－</a:t>
            </a:r>
            <a:r>
              <a:rPr lang="en-US" altLang="ja-JP" dirty="0">
                <a:solidFill>
                  <a:srgbClr val="FF0000"/>
                </a:solidFill>
              </a:rPr>
              <a:t>1</a:t>
            </a:r>
            <a:endParaRPr kumimoji="1" lang="ja-JP" altLang="en-US" dirty="0">
              <a:solidFill>
                <a:srgbClr val="FF0000"/>
              </a:solidFill>
            </a:endParaRPr>
          </a:p>
        </p:txBody>
      </p:sp>
      <p:sp>
        <p:nvSpPr>
          <p:cNvPr id="5" name="テキスト プレースホルダー 4">
            <a:extLst>
              <a:ext uri="{FF2B5EF4-FFF2-40B4-BE49-F238E27FC236}">
                <a16:creationId xmlns="" xmlns:a16="http://schemas.microsoft.com/office/drawing/2014/main" id="{6592D111-2816-488C-8D51-C54ADB445843}"/>
              </a:ext>
            </a:extLst>
          </p:cNvPr>
          <p:cNvSpPr>
            <a:spLocks noGrp="1"/>
          </p:cNvSpPr>
          <p:nvPr>
            <p:ph type="body" idx="1"/>
          </p:nvPr>
        </p:nvSpPr>
        <p:spPr/>
        <p:txBody>
          <a:bodyPr/>
          <a:lstStyle/>
          <a:p>
            <a:endParaRPr lang="ja-JP" altLang="en-US" sz="1800" dirty="0"/>
          </a:p>
          <a:p>
            <a:endParaRPr lang="ja-JP" altLang="en-US" sz="1800" dirty="0"/>
          </a:p>
          <a:p>
            <a:endParaRPr lang="ja-JP" altLang="en-US" sz="1800" dirty="0"/>
          </a:p>
          <a:p>
            <a:endParaRPr lang="ja-JP" altLang="en-US" sz="1800" dirty="0"/>
          </a:p>
          <a:p>
            <a:endParaRPr lang="ja-JP" altLang="en-US" sz="1800" dirty="0"/>
          </a:p>
          <a:p>
            <a:endParaRPr lang="ja-JP" altLang="en-US" sz="1800" dirty="0"/>
          </a:p>
          <a:p>
            <a:endParaRPr kumimoji="1" lang="ja-JP" altLang="en-US" dirty="0"/>
          </a:p>
        </p:txBody>
      </p:sp>
      <p:pic>
        <p:nvPicPr>
          <p:cNvPr id="7" name="コンテンツ プレースホルダー 6">
            <a:extLst>
              <a:ext uri="{FF2B5EF4-FFF2-40B4-BE49-F238E27FC236}">
                <a16:creationId xmlns="" xmlns:a16="http://schemas.microsoft.com/office/drawing/2014/main" id="{E9426CCF-A27C-4BC6-A318-11367485D7F1}"/>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7200" y="2720623"/>
            <a:ext cx="4040188" cy="2859792"/>
          </a:xfrm>
        </p:spPr>
      </p:pic>
      <p:sp>
        <p:nvSpPr>
          <p:cNvPr id="8" name="テキスト プレースホルダー 7">
            <a:extLst>
              <a:ext uri="{FF2B5EF4-FFF2-40B4-BE49-F238E27FC236}">
                <a16:creationId xmlns="" xmlns:a16="http://schemas.microsoft.com/office/drawing/2014/main" id="{767CE901-0540-451C-B74A-66754FF9A121}"/>
              </a:ext>
            </a:extLst>
          </p:cNvPr>
          <p:cNvSpPr>
            <a:spLocks noGrp="1"/>
          </p:cNvSpPr>
          <p:nvPr>
            <p:ph type="body" sz="quarter" idx="3"/>
          </p:nvPr>
        </p:nvSpPr>
        <p:spPr>
          <a:xfrm>
            <a:off x="4645025" y="1535113"/>
            <a:ext cx="4041775" cy="1448650"/>
          </a:xfrm>
        </p:spPr>
        <p:txBody>
          <a:bodyPr/>
          <a:lstStyle/>
          <a:p>
            <a:endParaRPr kumimoji="1" lang="en-US" altLang="ja-JP" dirty="0"/>
          </a:p>
          <a:p>
            <a:endParaRPr lang="en-US" altLang="ja-JP" dirty="0"/>
          </a:p>
          <a:p>
            <a:r>
              <a:rPr kumimoji="1" lang="ja-JP" altLang="en-US" dirty="0"/>
              <a:t>「散策こみち」第</a:t>
            </a:r>
            <a:r>
              <a:rPr kumimoji="1" lang="en-US" altLang="ja-JP" dirty="0"/>
              <a:t>1</a:t>
            </a:r>
            <a:r>
              <a:rPr kumimoji="1" lang="ja-JP" altLang="en-US" dirty="0"/>
              <a:t>集～第</a:t>
            </a:r>
            <a:r>
              <a:rPr kumimoji="1" lang="en-US" altLang="ja-JP" dirty="0"/>
              <a:t>9</a:t>
            </a:r>
            <a:r>
              <a:rPr kumimoji="1" lang="ja-JP" altLang="en-US" dirty="0"/>
              <a:t>集　</a:t>
            </a:r>
            <a:r>
              <a:rPr kumimoji="1" lang="en-US" altLang="ja-JP" dirty="0"/>
              <a:t>(1998</a:t>
            </a:r>
            <a:r>
              <a:rPr kumimoji="1" lang="ja-JP" altLang="en-US" dirty="0"/>
              <a:t>～</a:t>
            </a:r>
            <a:r>
              <a:rPr kumimoji="1" lang="en-US" altLang="ja-JP" dirty="0"/>
              <a:t>2007</a:t>
            </a:r>
            <a:r>
              <a:rPr kumimoji="1" lang="ja-JP" altLang="en-US" dirty="0"/>
              <a:t>年度</a:t>
            </a:r>
            <a:r>
              <a:rPr kumimoji="1" lang="en-US" altLang="ja-JP" dirty="0"/>
              <a:t>)</a:t>
            </a:r>
            <a:endParaRPr kumimoji="1" lang="ja-JP" altLang="en-US" dirty="0"/>
          </a:p>
          <a:p>
            <a:r>
              <a:rPr kumimoji="1" lang="ja-JP" altLang="en-US" dirty="0"/>
              <a:t>制作エコ・たまがわ</a:t>
            </a:r>
            <a:r>
              <a:rPr kumimoji="1" lang="en-US" altLang="ja-JP" dirty="0"/>
              <a:t>PJ</a:t>
            </a:r>
            <a:endParaRPr kumimoji="1" lang="ja-JP" altLang="en-US" dirty="0"/>
          </a:p>
        </p:txBody>
      </p:sp>
      <p:sp>
        <p:nvSpPr>
          <p:cNvPr id="9" name="コンテンツ プレースホルダー 8">
            <a:extLst>
              <a:ext uri="{FF2B5EF4-FFF2-40B4-BE49-F238E27FC236}">
                <a16:creationId xmlns="" xmlns:a16="http://schemas.microsoft.com/office/drawing/2014/main" id="{170DCACF-D490-4E1B-BE83-CB763C58B773}"/>
              </a:ext>
            </a:extLst>
          </p:cNvPr>
          <p:cNvSpPr>
            <a:spLocks noGrp="1"/>
          </p:cNvSpPr>
          <p:nvPr>
            <p:ph sz="quarter" idx="4"/>
          </p:nvPr>
        </p:nvSpPr>
        <p:spPr>
          <a:xfrm>
            <a:off x="4645025" y="2259438"/>
            <a:ext cx="4041775" cy="3951288"/>
          </a:xfrm>
        </p:spPr>
        <p:txBody>
          <a:bodyPr/>
          <a:lstStyle/>
          <a:p>
            <a:endParaRPr kumimoji="1" lang="ja-JP" altLang="en-US" dirty="0"/>
          </a:p>
        </p:txBody>
      </p:sp>
      <p:pic>
        <p:nvPicPr>
          <p:cNvPr id="4" name="図 3">
            <a:extLst>
              <a:ext uri="{FF2B5EF4-FFF2-40B4-BE49-F238E27FC236}">
                <a16:creationId xmlns="" xmlns:a16="http://schemas.microsoft.com/office/drawing/2014/main" id="{15473176-11F3-4D48-A554-2AD0BE40083D}"/>
              </a:ext>
            </a:extLst>
          </p:cNvPr>
          <p:cNvPicPr>
            <a:picLocks noChangeAspect="1"/>
          </p:cNvPicPr>
          <p:nvPr/>
        </p:nvPicPr>
        <p:blipFill>
          <a:blip r:embed="rId3"/>
          <a:stretch>
            <a:fillRect/>
          </a:stretch>
        </p:blipFill>
        <p:spPr>
          <a:xfrm>
            <a:off x="4496933" y="3111926"/>
            <a:ext cx="4189867" cy="3142400"/>
          </a:xfrm>
          <a:prstGeom prst="rect">
            <a:avLst/>
          </a:prstGeom>
        </p:spPr>
      </p:pic>
      <p:sp>
        <p:nvSpPr>
          <p:cNvPr id="3" name="テキスト ボックス 2">
            <a:extLst>
              <a:ext uri="{FF2B5EF4-FFF2-40B4-BE49-F238E27FC236}">
                <a16:creationId xmlns="" xmlns:a16="http://schemas.microsoft.com/office/drawing/2014/main" id="{1E87FF22-E8DD-4F80-A617-DAAA5E7152FF}"/>
              </a:ext>
            </a:extLst>
          </p:cNvPr>
          <p:cNvSpPr txBox="1"/>
          <p:nvPr/>
        </p:nvSpPr>
        <p:spPr>
          <a:xfrm>
            <a:off x="309563" y="1624161"/>
            <a:ext cx="4038600" cy="830997"/>
          </a:xfrm>
          <a:prstGeom prst="rect">
            <a:avLst/>
          </a:prstGeom>
          <a:noFill/>
        </p:spPr>
        <p:txBody>
          <a:bodyPr wrap="square" rtlCol="0">
            <a:spAutoFit/>
          </a:bodyPr>
          <a:lstStyle/>
          <a:p>
            <a:r>
              <a:rPr lang="ja-JP" altLang="en-US" sz="2400"/>
              <a:t>かわさきの野草１００選　</a:t>
            </a:r>
          </a:p>
          <a:p>
            <a:r>
              <a:rPr lang="ja-JP" altLang="en-US" sz="2400"/>
              <a:t>　　２０１０年２月発行</a:t>
            </a:r>
            <a:endParaRPr lang="ja-JP" altLang="en-US" sz="2400" dirty="0"/>
          </a:p>
        </p:txBody>
      </p:sp>
    </p:spTree>
    <p:extLst>
      <p:ext uri="{BB962C8B-B14F-4D97-AF65-F5344CB8AC3E}">
        <p14:creationId xmlns:p14="http://schemas.microsoft.com/office/powerpoint/2010/main" val="37194679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D2A597B8-5E70-4C66-A995-756E3DE099DA}"/>
              </a:ext>
            </a:extLst>
          </p:cNvPr>
          <p:cNvSpPr>
            <a:spLocks noGrp="1"/>
          </p:cNvSpPr>
          <p:nvPr>
            <p:ph type="title"/>
          </p:nvPr>
        </p:nvSpPr>
        <p:spPr>
          <a:xfrm>
            <a:off x="533400" y="0"/>
            <a:ext cx="8229600" cy="1143000"/>
          </a:xfrm>
        </p:spPr>
        <p:txBody>
          <a:bodyPr/>
          <a:lstStyle/>
          <a:p>
            <a:r>
              <a:rPr lang="ja-JP" altLang="en-US" dirty="0">
                <a:solidFill>
                  <a:srgbClr val="FF0000"/>
                </a:solidFill>
              </a:rPr>
              <a:t>成果物で見る歩み－</a:t>
            </a:r>
            <a:r>
              <a:rPr lang="en-US" altLang="ja-JP" dirty="0">
                <a:solidFill>
                  <a:srgbClr val="FF0000"/>
                </a:solidFill>
              </a:rPr>
              <a:t>2</a:t>
            </a:r>
            <a:endParaRPr kumimoji="1" lang="ja-JP" altLang="en-US" dirty="0">
              <a:solidFill>
                <a:srgbClr val="FF0000"/>
              </a:solidFill>
            </a:endParaRPr>
          </a:p>
        </p:txBody>
      </p:sp>
      <p:pic>
        <p:nvPicPr>
          <p:cNvPr id="7" name="コンテンツ プレースホルダー 6">
            <a:extLst>
              <a:ext uri="{FF2B5EF4-FFF2-40B4-BE49-F238E27FC236}">
                <a16:creationId xmlns="" xmlns:a16="http://schemas.microsoft.com/office/drawing/2014/main" id="{4C6A44E9-28F8-45FD-ACDC-C46FA254CE60}"/>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763688" y="2132856"/>
            <a:ext cx="5990794" cy="4493096"/>
          </a:xfrm>
        </p:spPr>
      </p:pic>
      <p:sp>
        <p:nvSpPr>
          <p:cNvPr id="8" name="コンテンツ プレースホルダー 7">
            <a:extLst>
              <a:ext uri="{FF2B5EF4-FFF2-40B4-BE49-F238E27FC236}">
                <a16:creationId xmlns="" xmlns:a16="http://schemas.microsoft.com/office/drawing/2014/main" id="{85C7B31F-7387-4420-A4E1-1B7DCB65D5A0}"/>
              </a:ext>
            </a:extLst>
          </p:cNvPr>
          <p:cNvSpPr>
            <a:spLocks noGrp="1"/>
          </p:cNvSpPr>
          <p:nvPr>
            <p:ph sz="quarter" idx="2"/>
          </p:nvPr>
        </p:nvSpPr>
        <p:spPr/>
        <p:txBody>
          <a:bodyPr/>
          <a:lstStyle/>
          <a:p>
            <a:endParaRPr kumimoji="1" lang="ja-JP" altLang="en-US"/>
          </a:p>
        </p:txBody>
      </p:sp>
      <p:sp>
        <p:nvSpPr>
          <p:cNvPr id="9" name="コンテンツ プレースホルダー 8">
            <a:extLst>
              <a:ext uri="{FF2B5EF4-FFF2-40B4-BE49-F238E27FC236}">
                <a16:creationId xmlns="" xmlns:a16="http://schemas.microsoft.com/office/drawing/2014/main" id="{63181E87-6020-4859-9C92-2D05956B68FB}"/>
              </a:ext>
            </a:extLst>
          </p:cNvPr>
          <p:cNvSpPr>
            <a:spLocks noGrp="1"/>
          </p:cNvSpPr>
          <p:nvPr>
            <p:ph sz="half" idx="3"/>
          </p:nvPr>
        </p:nvSpPr>
        <p:spPr/>
        <p:txBody>
          <a:bodyPr/>
          <a:lstStyle/>
          <a:p>
            <a:pPr marL="0" indent="0">
              <a:buNone/>
            </a:pPr>
            <a:endParaRPr kumimoji="1" lang="ja-JP" altLang="en-US" dirty="0"/>
          </a:p>
        </p:txBody>
      </p:sp>
      <p:sp>
        <p:nvSpPr>
          <p:cNvPr id="11" name="テキスト ボックス 10">
            <a:extLst>
              <a:ext uri="{FF2B5EF4-FFF2-40B4-BE49-F238E27FC236}">
                <a16:creationId xmlns="" xmlns:a16="http://schemas.microsoft.com/office/drawing/2014/main" id="{EA75EDB3-E0A7-4181-B643-CA45FC3C239E}"/>
              </a:ext>
            </a:extLst>
          </p:cNvPr>
          <p:cNvSpPr txBox="1"/>
          <p:nvPr/>
        </p:nvSpPr>
        <p:spPr>
          <a:xfrm>
            <a:off x="1014669" y="1100316"/>
            <a:ext cx="7488832" cy="1107996"/>
          </a:xfrm>
          <a:prstGeom prst="rect">
            <a:avLst/>
          </a:prstGeom>
          <a:noFill/>
        </p:spPr>
        <p:txBody>
          <a:bodyPr wrap="square" rtlCol="0">
            <a:spAutoFit/>
          </a:bodyPr>
          <a:lstStyle/>
          <a:p>
            <a:pPr algn="ctr"/>
            <a:r>
              <a:rPr lang="ja-JP" altLang="en-US" sz="2400" dirty="0">
                <a:solidFill>
                  <a:srgbClr val="002060"/>
                </a:solidFill>
              </a:rPr>
              <a:t>「多摩川渡し場跡碑」の設置</a:t>
            </a:r>
            <a:r>
              <a:rPr lang="en-US" altLang="ja-JP" sz="2400" dirty="0">
                <a:solidFill>
                  <a:srgbClr val="002060"/>
                </a:solidFill>
              </a:rPr>
              <a:t>(2007</a:t>
            </a:r>
            <a:r>
              <a:rPr lang="ja-JP" altLang="en-US" sz="2400" dirty="0">
                <a:solidFill>
                  <a:srgbClr val="002060"/>
                </a:solidFill>
              </a:rPr>
              <a:t>～</a:t>
            </a:r>
            <a:r>
              <a:rPr lang="en-US" altLang="ja-JP" sz="2400" dirty="0">
                <a:solidFill>
                  <a:srgbClr val="002060"/>
                </a:solidFill>
              </a:rPr>
              <a:t>2009</a:t>
            </a:r>
            <a:r>
              <a:rPr lang="ja-JP" altLang="en-US" sz="2400" dirty="0">
                <a:solidFill>
                  <a:srgbClr val="002060"/>
                </a:solidFill>
              </a:rPr>
              <a:t>年度</a:t>
            </a:r>
            <a:r>
              <a:rPr lang="en-US" altLang="ja-JP" sz="2400" dirty="0">
                <a:solidFill>
                  <a:srgbClr val="002060"/>
                </a:solidFill>
              </a:rPr>
              <a:t>)</a:t>
            </a:r>
          </a:p>
          <a:p>
            <a:pPr algn="ctr"/>
            <a:r>
              <a:rPr lang="ja-JP" altLang="en-US" sz="2400" dirty="0">
                <a:solidFill>
                  <a:srgbClr val="002060"/>
                </a:solidFill>
              </a:rPr>
              <a:t>ステンレス製標柱　川崎市との協働事業　　　</a:t>
            </a:r>
            <a:r>
              <a:rPr lang="en-US" altLang="ja-JP" sz="2400" dirty="0">
                <a:solidFill>
                  <a:srgbClr val="FF0000"/>
                </a:solidFill>
              </a:rPr>
              <a:t>15</a:t>
            </a:r>
            <a:r>
              <a:rPr lang="ja-JP" altLang="en-US" sz="2400" dirty="0">
                <a:solidFill>
                  <a:srgbClr val="FF0000"/>
                </a:solidFill>
              </a:rPr>
              <a:t>ヶ所</a:t>
            </a:r>
            <a:r>
              <a:rPr lang="ja-JP" altLang="en-US" sz="2400" dirty="0">
                <a:solidFill>
                  <a:srgbClr val="002060"/>
                </a:solidFill>
              </a:rPr>
              <a:t>　</a:t>
            </a:r>
          </a:p>
          <a:p>
            <a:endParaRPr kumimoji="1" lang="ja-JP" altLang="en-US" dirty="0"/>
          </a:p>
        </p:txBody>
      </p:sp>
    </p:spTree>
    <p:extLst>
      <p:ext uri="{BB962C8B-B14F-4D97-AF65-F5344CB8AC3E}">
        <p14:creationId xmlns:p14="http://schemas.microsoft.com/office/powerpoint/2010/main" val="30120218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 xmlns:a16="http://schemas.microsoft.com/office/drawing/2014/main" id="{6C633097-1ECD-4B7D-9AF2-C009AED22521}"/>
              </a:ext>
            </a:extLst>
          </p:cNvPr>
          <p:cNvSpPr>
            <a:spLocks noGrp="1"/>
          </p:cNvSpPr>
          <p:nvPr>
            <p:ph type="title"/>
          </p:nvPr>
        </p:nvSpPr>
        <p:spPr>
          <a:xfrm>
            <a:off x="-612576" y="274638"/>
            <a:ext cx="8229600" cy="1143000"/>
          </a:xfrm>
        </p:spPr>
        <p:txBody>
          <a:bodyPr/>
          <a:lstStyle/>
          <a:p>
            <a:r>
              <a:rPr kumimoji="1" lang="ja-JP" altLang="en-US" dirty="0">
                <a:solidFill>
                  <a:srgbClr val="FF0000"/>
                </a:solidFill>
              </a:rPr>
              <a:t>成果物で見る歩み－</a:t>
            </a:r>
            <a:r>
              <a:rPr kumimoji="1" lang="en-US" altLang="ja-JP" dirty="0">
                <a:solidFill>
                  <a:srgbClr val="FF0000"/>
                </a:solidFill>
              </a:rPr>
              <a:t>3</a:t>
            </a:r>
            <a:endParaRPr kumimoji="1" lang="ja-JP" altLang="en-US" dirty="0">
              <a:solidFill>
                <a:srgbClr val="FF0000"/>
              </a:solidFill>
            </a:endParaRPr>
          </a:p>
        </p:txBody>
      </p:sp>
      <p:sp>
        <p:nvSpPr>
          <p:cNvPr id="6" name="Rectangle 9" descr="B-9二ヶ領用水・六郷用水">
            <a:extLst>
              <a:ext uri="{FF2B5EF4-FFF2-40B4-BE49-F238E27FC236}">
                <a16:creationId xmlns="" xmlns:a16="http://schemas.microsoft.com/office/drawing/2014/main" id="{2BA89872-F3EB-49D1-8A1C-BF44630296B4}"/>
              </a:ext>
            </a:extLst>
          </p:cNvPr>
          <p:cNvSpPr>
            <a:spLocks noGrp="1" noChangeArrowheads="1"/>
          </p:cNvSpPr>
          <p:nvPr>
            <p:ph sz="half" idx="1"/>
          </p:nvPr>
        </p:nvSpPr>
        <p:spPr bwMode="auto">
          <a:xfrm>
            <a:off x="827584" y="2420888"/>
            <a:ext cx="3668216" cy="3705275"/>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9525">
            <a:solidFill>
              <a:srgbClr val="000000"/>
            </a:solidFill>
            <a:miter lim="800000"/>
            <a:headEnd/>
            <a:tailEnd/>
          </a:ln>
        </p:spPr>
        <p:txBody>
          <a:bodyPr rot="0" vert="horz" wrap="square" lIns="74295" tIns="8890" rIns="74295" bIns="8890" anchor="t" anchorCtr="0" upright="1">
            <a:noAutofit/>
          </a:bodyPr>
          <a:lstStyle/>
          <a:p>
            <a:endParaRPr kumimoji="1" lang="ja-JP" altLang="en-US" dirty="0"/>
          </a:p>
        </p:txBody>
      </p:sp>
      <p:sp>
        <p:nvSpPr>
          <p:cNvPr id="7" name="正方形/長方形 6">
            <a:extLst>
              <a:ext uri="{FF2B5EF4-FFF2-40B4-BE49-F238E27FC236}">
                <a16:creationId xmlns="" xmlns:a16="http://schemas.microsoft.com/office/drawing/2014/main" id="{3BE01295-FB96-4E9B-A651-2EBEF1417147}"/>
              </a:ext>
            </a:extLst>
          </p:cNvPr>
          <p:cNvSpPr/>
          <p:nvPr/>
        </p:nvSpPr>
        <p:spPr>
          <a:xfrm>
            <a:off x="1348716" y="1417638"/>
            <a:ext cx="5599548" cy="954107"/>
          </a:xfrm>
          <a:prstGeom prst="rect">
            <a:avLst/>
          </a:prstGeom>
        </p:spPr>
        <p:txBody>
          <a:bodyPr wrap="square">
            <a:spAutoFit/>
          </a:bodyPr>
          <a:lstStyle/>
          <a:p>
            <a:r>
              <a:rPr lang="en-US" altLang="ja-JP" sz="2800" dirty="0"/>
              <a:t>『</a:t>
            </a:r>
            <a:r>
              <a:rPr lang="ja-JP" altLang="en-US" sz="2800" dirty="0"/>
              <a:t>多摩川大発見</a:t>
            </a:r>
            <a:r>
              <a:rPr lang="en-US" altLang="ja-JP" sz="2800" dirty="0"/>
              <a:t>』</a:t>
            </a:r>
            <a:r>
              <a:rPr lang="ja-JP" altLang="en-US" sz="2800" dirty="0"/>
              <a:t>の発刊</a:t>
            </a:r>
          </a:p>
          <a:p>
            <a:r>
              <a:rPr lang="ja-JP" altLang="en-US" sz="2800" dirty="0"/>
              <a:t>たま・エコ</a:t>
            </a:r>
            <a:r>
              <a:rPr lang="en-US" altLang="ja-JP" sz="2800" dirty="0"/>
              <a:t>PJ</a:t>
            </a:r>
            <a:r>
              <a:rPr lang="ja-JP" altLang="en-US" sz="2800" dirty="0"/>
              <a:t>　　</a:t>
            </a:r>
            <a:r>
              <a:rPr lang="en-US" altLang="ja-JP" sz="2800" dirty="0"/>
              <a:t>2014</a:t>
            </a:r>
            <a:r>
              <a:rPr lang="ja-JP" altLang="en-US" sz="2800" dirty="0"/>
              <a:t>年</a:t>
            </a:r>
            <a:r>
              <a:rPr lang="en-US" altLang="ja-JP" sz="2800" dirty="0"/>
              <a:t>1</a:t>
            </a:r>
            <a:r>
              <a:rPr lang="ja-JP" altLang="en-US" sz="2800" dirty="0"/>
              <a:t>月発刊</a:t>
            </a:r>
          </a:p>
        </p:txBody>
      </p:sp>
      <p:sp>
        <p:nvSpPr>
          <p:cNvPr id="8" name="Rectangle 10" descr="多摩川に住む鳥達（校正版）">
            <a:extLst>
              <a:ext uri="{FF2B5EF4-FFF2-40B4-BE49-F238E27FC236}">
                <a16:creationId xmlns="" xmlns:a16="http://schemas.microsoft.com/office/drawing/2014/main" id="{2ABD0267-270E-4F32-94E9-4BD402980388}"/>
              </a:ext>
            </a:extLst>
          </p:cNvPr>
          <p:cNvSpPr>
            <a:spLocks noGrp="1" noChangeArrowheads="1"/>
          </p:cNvSpPr>
          <p:nvPr>
            <p:ph sz="quarter" idx="2"/>
          </p:nvPr>
        </p:nvSpPr>
        <p:spPr bwMode="auto">
          <a:xfrm>
            <a:off x="4788024" y="2780928"/>
            <a:ext cx="3096344" cy="100526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w="9525">
            <a:solidFill>
              <a:srgbClr val="000000"/>
            </a:solidFill>
            <a:miter lim="800000"/>
            <a:headEnd/>
            <a:tailEnd/>
          </a:ln>
        </p:spPr>
        <p:txBody>
          <a:bodyPr rot="0" vert="horz" wrap="square" lIns="74295" tIns="8890" rIns="74295" bIns="8890" anchor="t" anchorCtr="0" upright="1">
            <a:noAutofit/>
          </a:bodyPr>
          <a:lstStyle/>
          <a:p>
            <a:endParaRPr kumimoji="1" lang="ja-JP" altLang="en-US" dirty="0"/>
          </a:p>
        </p:txBody>
      </p:sp>
      <p:sp>
        <p:nvSpPr>
          <p:cNvPr id="9" name="Rectangle 11" descr="Ｃ‐1あばれ多摩川">
            <a:extLst>
              <a:ext uri="{FF2B5EF4-FFF2-40B4-BE49-F238E27FC236}">
                <a16:creationId xmlns="" xmlns:a16="http://schemas.microsoft.com/office/drawing/2014/main" id="{ABD4F35B-4B23-43CA-8414-3D66AF04388F}"/>
              </a:ext>
            </a:extLst>
          </p:cNvPr>
          <p:cNvSpPr>
            <a:spLocks noGrp="1" noChangeArrowheads="1"/>
          </p:cNvSpPr>
          <p:nvPr>
            <p:ph sz="quarter" idx="3"/>
          </p:nvPr>
        </p:nvSpPr>
        <p:spPr bwMode="auto">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w="9525">
            <a:solidFill>
              <a:srgbClr val="000000"/>
            </a:solidFill>
            <a:miter lim="800000"/>
            <a:headEnd/>
            <a:tailEnd/>
          </a:ln>
        </p:spPr>
        <p:txBody>
          <a:bodyPr rot="0" vert="horz" wrap="square" lIns="74295" tIns="8890" rIns="74295" bIns="8890" anchor="t" anchorCtr="0" upright="1">
            <a:noAutofit/>
          </a:bodyPr>
          <a:lstStyle/>
          <a:p>
            <a:endParaRPr kumimoji="1" lang="ja-JP" altLang="en-US"/>
          </a:p>
        </p:txBody>
      </p:sp>
      <p:pic>
        <p:nvPicPr>
          <p:cNvPr id="10" name="図 9">
            <a:extLst>
              <a:ext uri="{FF2B5EF4-FFF2-40B4-BE49-F238E27FC236}">
                <a16:creationId xmlns="" xmlns:a16="http://schemas.microsoft.com/office/drawing/2014/main" id="{B4868D5E-FD8C-4D34-BE42-78C3A04F553D}"/>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6165070" y="477184"/>
            <a:ext cx="2358476" cy="1944216"/>
          </a:xfrm>
          <a:prstGeom prst="rect">
            <a:avLst/>
          </a:prstGeom>
          <a:noFill/>
          <a:ln>
            <a:noFill/>
          </a:ln>
        </p:spPr>
      </p:pic>
    </p:spTree>
    <p:extLst>
      <p:ext uri="{BB962C8B-B14F-4D97-AF65-F5344CB8AC3E}">
        <p14:creationId xmlns:p14="http://schemas.microsoft.com/office/powerpoint/2010/main" val="12848185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 xmlns:a16="http://schemas.microsoft.com/office/drawing/2014/main" id="{0E2E07F1-9932-4849-BBF5-E5C64502CF97}"/>
              </a:ext>
            </a:extLst>
          </p:cNvPr>
          <p:cNvSpPr>
            <a:spLocks noGrp="1"/>
          </p:cNvSpPr>
          <p:nvPr>
            <p:ph type="title"/>
          </p:nvPr>
        </p:nvSpPr>
        <p:spPr/>
        <p:txBody>
          <a:bodyPr/>
          <a:lstStyle/>
          <a:p>
            <a:r>
              <a:rPr lang="ja-JP" altLang="en-US" dirty="0">
                <a:solidFill>
                  <a:srgbClr val="FF0000"/>
                </a:solidFill>
              </a:rPr>
              <a:t>成果物で見る歩み－</a:t>
            </a:r>
            <a:r>
              <a:rPr lang="en-US" altLang="ja-JP" dirty="0">
                <a:solidFill>
                  <a:srgbClr val="FF0000"/>
                </a:solidFill>
              </a:rPr>
              <a:t>4</a:t>
            </a:r>
            <a:endParaRPr kumimoji="1" lang="ja-JP" altLang="en-US" dirty="0">
              <a:solidFill>
                <a:srgbClr val="FF0000"/>
              </a:solidFill>
            </a:endParaRPr>
          </a:p>
        </p:txBody>
      </p:sp>
      <p:sp>
        <p:nvSpPr>
          <p:cNvPr id="7" name="コンテンツ プレースホルダー 6">
            <a:extLst>
              <a:ext uri="{FF2B5EF4-FFF2-40B4-BE49-F238E27FC236}">
                <a16:creationId xmlns="" xmlns:a16="http://schemas.microsoft.com/office/drawing/2014/main" id="{040EF8B3-1059-465B-8306-5D3A59709B0F}"/>
              </a:ext>
            </a:extLst>
          </p:cNvPr>
          <p:cNvSpPr>
            <a:spLocks noGrp="1"/>
          </p:cNvSpPr>
          <p:nvPr>
            <p:ph sz="half" idx="1"/>
          </p:nvPr>
        </p:nvSpPr>
        <p:spPr/>
        <p:txBody>
          <a:bodyPr/>
          <a:lstStyle/>
          <a:p>
            <a:endParaRPr kumimoji="1" lang="ja-JP" altLang="en-US" dirty="0"/>
          </a:p>
        </p:txBody>
      </p:sp>
      <p:pic>
        <p:nvPicPr>
          <p:cNvPr id="10" name="コンテンツ プレースホルダー 9">
            <a:extLst>
              <a:ext uri="{FF2B5EF4-FFF2-40B4-BE49-F238E27FC236}">
                <a16:creationId xmlns="" xmlns:a16="http://schemas.microsoft.com/office/drawing/2014/main" id="{B6C2D982-DC0F-4B99-A051-91101235AF3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37278" y="1417638"/>
            <a:ext cx="3654749" cy="5165724"/>
          </a:xfrm>
        </p:spPr>
      </p:pic>
      <p:sp>
        <p:nvSpPr>
          <p:cNvPr id="11" name="テキスト ボックス 10">
            <a:extLst>
              <a:ext uri="{FF2B5EF4-FFF2-40B4-BE49-F238E27FC236}">
                <a16:creationId xmlns="" xmlns:a16="http://schemas.microsoft.com/office/drawing/2014/main" id="{5D84355A-07EA-4B21-AC3F-FF71EE8FE68D}"/>
              </a:ext>
            </a:extLst>
          </p:cNvPr>
          <p:cNvSpPr txBox="1"/>
          <p:nvPr/>
        </p:nvSpPr>
        <p:spPr>
          <a:xfrm>
            <a:off x="884801" y="1125250"/>
            <a:ext cx="8229600" cy="707886"/>
          </a:xfrm>
          <a:prstGeom prst="rect">
            <a:avLst/>
          </a:prstGeom>
          <a:noFill/>
        </p:spPr>
        <p:txBody>
          <a:bodyPr wrap="square" rtlCol="0">
            <a:spAutoFit/>
          </a:bodyPr>
          <a:lstStyle/>
          <a:p>
            <a:r>
              <a:rPr kumimoji="1" lang="ja-JP" altLang="en-US" sz="2000" dirty="0"/>
              <a:t>情報紙　「エコ・たまがわ」編集発行　</a:t>
            </a:r>
            <a:r>
              <a:rPr kumimoji="1" lang="en-US" altLang="ja-JP" sz="2000" dirty="0"/>
              <a:t>1997/4</a:t>
            </a:r>
            <a:r>
              <a:rPr kumimoji="1" lang="ja-JP" altLang="en-US" sz="2000" dirty="0"/>
              <a:t>～　　　</a:t>
            </a:r>
          </a:p>
          <a:p>
            <a:r>
              <a:rPr lang="ja-JP" altLang="en-US" sz="2000" dirty="0"/>
              <a:t>　　　　　　　　　　　　　　　　　　　</a:t>
            </a:r>
            <a:r>
              <a:rPr kumimoji="1" lang="en-US" altLang="ja-JP" dirty="0"/>
              <a:t>2013/5</a:t>
            </a:r>
            <a:r>
              <a:rPr kumimoji="1" lang="ja-JP" altLang="en-US" dirty="0"/>
              <a:t>からリニューアル</a:t>
            </a:r>
            <a:r>
              <a:rPr kumimoji="1" lang="en-US" altLang="ja-JP" dirty="0"/>
              <a:t>NO89</a:t>
            </a:r>
            <a:r>
              <a:rPr kumimoji="1" lang="ja-JP" altLang="en-US" dirty="0"/>
              <a:t>～最新</a:t>
            </a:r>
            <a:r>
              <a:rPr kumimoji="1" lang="en-US" altLang="ja-JP" dirty="0"/>
              <a:t>129</a:t>
            </a:r>
            <a:r>
              <a:rPr kumimoji="1" lang="ja-JP" altLang="en-US" dirty="0"/>
              <a:t>号現在</a:t>
            </a:r>
          </a:p>
        </p:txBody>
      </p:sp>
      <p:pic>
        <p:nvPicPr>
          <p:cNvPr id="12" name="図 11">
            <a:extLst>
              <a:ext uri="{FF2B5EF4-FFF2-40B4-BE49-F238E27FC236}">
                <a16:creationId xmlns="" xmlns:a16="http://schemas.microsoft.com/office/drawing/2014/main" id="{BF34F2E9-CE54-47B8-87B6-C8D74E8ACDE7}"/>
              </a:ext>
            </a:extLst>
          </p:cNvPr>
          <p:cNvPicPr>
            <a:picLocks noChangeAspect="1"/>
          </p:cNvPicPr>
          <p:nvPr/>
        </p:nvPicPr>
        <p:blipFill>
          <a:blip r:embed="rId3"/>
          <a:stretch>
            <a:fillRect/>
          </a:stretch>
        </p:blipFill>
        <p:spPr>
          <a:xfrm>
            <a:off x="884801" y="2060848"/>
            <a:ext cx="3321922" cy="4690775"/>
          </a:xfrm>
          <a:prstGeom prst="rect">
            <a:avLst/>
          </a:prstGeom>
        </p:spPr>
      </p:pic>
      <p:sp>
        <p:nvSpPr>
          <p:cNvPr id="2" name="テキスト ボックス 1">
            <a:extLst>
              <a:ext uri="{FF2B5EF4-FFF2-40B4-BE49-F238E27FC236}">
                <a16:creationId xmlns="" xmlns:a16="http://schemas.microsoft.com/office/drawing/2014/main" id="{E83B78E1-C5B3-45DB-88BF-6806B6FF8409}"/>
              </a:ext>
            </a:extLst>
          </p:cNvPr>
          <p:cNvSpPr txBox="1"/>
          <p:nvPr/>
        </p:nvSpPr>
        <p:spPr>
          <a:xfrm>
            <a:off x="1187623" y="1600200"/>
            <a:ext cx="3163905" cy="369332"/>
          </a:xfrm>
          <a:prstGeom prst="rect">
            <a:avLst/>
          </a:prstGeom>
          <a:noFill/>
        </p:spPr>
        <p:txBody>
          <a:bodyPr wrap="square" rtlCol="0">
            <a:spAutoFit/>
          </a:bodyPr>
          <a:lstStyle/>
          <a:p>
            <a:r>
              <a:rPr kumimoji="1" lang="en-US" altLang="ja-JP" dirty="0"/>
              <a:t>1997</a:t>
            </a:r>
            <a:r>
              <a:rPr kumimoji="1" lang="ja-JP" altLang="en-US" dirty="0"/>
              <a:t>年～</a:t>
            </a:r>
            <a:r>
              <a:rPr kumimoji="1" lang="en-US" altLang="ja-JP" dirty="0"/>
              <a:t>2013/3</a:t>
            </a:r>
            <a:r>
              <a:rPr kumimoji="1" lang="ja-JP" altLang="en-US" dirty="0"/>
              <a:t>　</a:t>
            </a:r>
            <a:r>
              <a:rPr kumimoji="1" lang="en-US" altLang="ja-JP" dirty="0"/>
              <a:t>NO1</a:t>
            </a:r>
            <a:r>
              <a:rPr kumimoji="1" lang="ja-JP" altLang="en-US" dirty="0"/>
              <a:t>～</a:t>
            </a:r>
            <a:r>
              <a:rPr kumimoji="1" lang="en-US" altLang="ja-JP" dirty="0"/>
              <a:t>88</a:t>
            </a:r>
            <a:endParaRPr kumimoji="1" lang="ja-JP" altLang="en-US" dirty="0"/>
          </a:p>
        </p:txBody>
      </p:sp>
      <p:sp>
        <p:nvSpPr>
          <p:cNvPr id="3" name="テキスト ボックス 2">
            <a:extLst>
              <a:ext uri="{FF2B5EF4-FFF2-40B4-BE49-F238E27FC236}">
                <a16:creationId xmlns="" xmlns:a16="http://schemas.microsoft.com/office/drawing/2014/main" id="{8A3876C6-B520-470E-9944-D0CDBF58B36E}"/>
              </a:ext>
            </a:extLst>
          </p:cNvPr>
          <p:cNvSpPr txBox="1"/>
          <p:nvPr/>
        </p:nvSpPr>
        <p:spPr>
          <a:xfrm>
            <a:off x="3131840" y="6308725"/>
            <a:ext cx="5967321" cy="369332"/>
          </a:xfrm>
          <a:prstGeom prst="rect">
            <a:avLst/>
          </a:prstGeom>
          <a:noFill/>
        </p:spPr>
        <p:txBody>
          <a:bodyPr wrap="square" rtlCol="0">
            <a:spAutoFit/>
          </a:bodyPr>
          <a:lstStyle/>
          <a:p>
            <a:r>
              <a:rPr lang="ja-JP" altLang="en-US" dirty="0">
                <a:solidFill>
                  <a:srgbClr val="FF0000"/>
                </a:solidFill>
              </a:rPr>
              <a:t>→Ａ４サイズカラー４枚　・両面刷り・Ａ３折り畳み　</a:t>
            </a:r>
            <a:r>
              <a:rPr lang="en-US" altLang="ja-JP" dirty="0">
                <a:solidFill>
                  <a:srgbClr val="FF0000"/>
                </a:solidFill>
              </a:rPr>
              <a:t>2000</a:t>
            </a:r>
            <a:r>
              <a:rPr lang="ja-JP" altLang="en-US" dirty="0">
                <a:solidFill>
                  <a:srgbClr val="FF0000"/>
                </a:solidFill>
              </a:rPr>
              <a:t>部へ</a:t>
            </a:r>
            <a:endParaRPr kumimoji="1" lang="ja-JP" altLang="en-US" dirty="0">
              <a:solidFill>
                <a:srgbClr val="FF0000"/>
              </a:solidFill>
            </a:endParaRPr>
          </a:p>
        </p:txBody>
      </p:sp>
    </p:spTree>
    <p:extLst>
      <p:ext uri="{BB962C8B-B14F-4D97-AF65-F5344CB8AC3E}">
        <p14:creationId xmlns:p14="http://schemas.microsoft.com/office/powerpoint/2010/main" val="36498665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Rectangle 2"/>
          <p:cNvSpPr>
            <a:spLocks noChangeArrowheads="1"/>
          </p:cNvSpPr>
          <p:nvPr/>
        </p:nvSpPr>
        <p:spPr bwMode="auto">
          <a:xfrm>
            <a:off x="468313" y="44450"/>
            <a:ext cx="8229600" cy="863600"/>
          </a:xfrm>
          <a:prstGeom prst="rect">
            <a:avLst/>
          </a:prstGeom>
          <a:noFill/>
          <a:ln w="9525">
            <a:noFill/>
            <a:miter lim="800000"/>
            <a:headEnd/>
            <a:tailEnd/>
          </a:ln>
        </p:spPr>
        <p:txBody>
          <a:bodyPr anchor="ctr"/>
          <a:lstStyle/>
          <a:p>
            <a:pPr algn="ctr"/>
            <a:r>
              <a:rPr lang="ja-JP" altLang="en-US" sz="4400" dirty="0">
                <a:solidFill>
                  <a:srgbClr val="FF0000"/>
                </a:solidFill>
                <a:latin typeface="+mn-ea"/>
                <a:ea typeface="+mn-ea"/>
              </a:rPr>
              <a:t>せせらぎ館をより楽しく </a:t>
            </a:r>
            <a:r>
              <a:rPr lang="ja-JP" altLang="en-US" sz="4400" dirty="0" err="1">
                <a:solidFill>
                  <a:srgbClr val="FF0000"/>
                </a:solidFill>
                <a:latin typeface="+mn-ea"/>
                <a:ea typeface="+mn-ea"/>
              </a:rPr>
              <a:t>ｰ</a:t>
            </a:r>
            <a:r>
              <a:rPr lang="en-US" altLang="ja-JP" sz="4400" dirty="0">
                <a:solidFill>
                  <a:srgbClr val="FF0000"/>
                </a:solidFill>
                <a:latin typeface="+mn-ea"/>
                <a:ea typeface="+mn-ea"/>
              </a:rPr>
              <a:t>1</a:t>
            </a:r>
            <a:endParaRPr lang="ja-JP" altLang="en-US" sz="4400" dirty="0">
              <a:solidFill>
                <a:srgbClr val="FF0000"/>
              </a:solidFill>
              <a:latin typeface="+mn-ea"/>
              <a:ea typeface="+mn-ea"/>
            </a:endParaRPr>
          </a:p>
        </p:txBody>
      </p:sp>
      <p:pic>
        <p:nvPicPr>
          <p:cNvPr id="110596" name="Picture 13"/>
          <p:cNvPicPr>
            <a:picLocks noChangeAspect="1" noChangeArrowheads="1"/>
          </p:cNvPicPr>
          <p:nvPr/>
        </p:nvPicPr>
        <p:blipFill>
          <a:blip r:embed="rId2"/>
          <a:srcRect b="5374"/>
          <a:stretch>
            <a:fillRect/>
          </a:stretch>
        </p:blipFill>
        <p:spPr bwMode="auto">
          <a:xfrm>
            <a:off x="4464050" y="1100138"/>
            <a:ext cx="4554538" cy="2760662"/>
          </a:xfrm>
          <a:prstGeom prst="rect">
            <a:avLst/>
          </a:prstGeom>
          <a:noFill/>
          <a:ln w="9525">
            <a:noFill/>
            <a:miter lim="800000"/>
            <a:headEnd/>
            <a:tailEnd/>
          </a:ln>
        </p:spPr>
      </p:pic>
      <p:sp>
        <p:nvSpPr>
          <p:cNvPr id="110597" name="テキスト ボックス 7"/>
          <p:cNvSpPr txBox="1">
            <a:spLocks noChangeArrowheads="1"/>
          </p:cNvSpPr>
          <p:nvPr/>
        </p:nvSpPr>
        <p:spPr bwMode="auto">
          <a:xfrm>
            <a:off x="5496441" y="4102100"/>
            <a:ext cx="3035999" cy="369332"/>
          </a:xfrm>
          <a:prstGeom prst="rect">
            <a:avLst/>
          </a:prstGeom>
          <a:noFill/>
          <a:ln w="9525">
            <a:noFill/>
            <a:miter lim="800000"/>
            <a:headEnd/>
            <a:tailEnd/>
          </a:ln>
        </p:spPr>
        <p:txBody>
          <a:bodyPr wrap="square">
            <a:spAutoFit/>
          </a:bodyPr>
          <a:lstStyle/>
          <a:p>
            <a:pPr eaLnBrk="0" hangingPunct="0"/>
            <a:r>
              <a:rPr lang="ja-JP" altLang="en-US" dirty="0">
                <a:solidFill>
                  <a:srgbClr val="FF0000"/>
                </a:solidFill>
              </a:rPr>
              <a:t>毎月リトミック教室を開催</a:t>
            </a:r>
          </a:p>
        </p:txBody>
      </p:sp>
      <p:sp>
        <p:nvSpPr>
          <p:cNvPr id="110598" name="テキスト ボックス 7"/>
          <p:cNvSpPr txBox="1">
            <a:spLocks noChangeArrowheads="1"/>
          </p:cNvSpPr>
          <p:nvPr/>
        </p:nvSpPr>
        <p:spPr bwMode="auto">
          <a:xfrm>
            <a:off x="5870575" y="3573463"/>
            <a:ext cx="3165475" cy="369887"/>
          </a:xfrm>
          <a:prstGeom prst="rect">
            <a:avLst/>
          </a:prstGeom>
          <a:noFill/>
          <a:ln w="9525">
            <a:noFill/>
            <a:miter lim="800000"/>
            <a:headEnd/>
            <a:tailEnd/>
          </a:ln>
        </p:spPr>
        <p:txBody>
          <a:bodyPr wrap="none">
            <a:spAutoFit/>
          </a:bodyPr>
          <a:lstStyle/>
          <a:p>
            <a:pPr eaLnBrk="0" hangingPunct="0"/>
            <a:r>
              <a:rPr lang="ja-JP" altLang="en-US">
                <a:solidFill>
                  <a:srgbClr val="FF0000"/>
                </a:solidFill>
              </a:rPr>
              <a:t>樹木の花～葉～実コレクション</a:t>
            </a:r>
          </a:p>
        </p:txBody>
      </p:sp>
      <p:pic>
        <p:nvPicPr>
          <p:cNvPr id="110600" name="コンテンツ プレースホルダー 4"/>
          <p:cNvPicPr>
            <a:picLocks noGrp="1" noChangeAspect="1"/>
          </p:cNvPicPr>
          <p:nvPr>
            <p:ph sz="half" idx="4294967295"/>
          </p:nvPr>
        </p:nvPicPr>
        <p:blipFill>
          <a:blip r:embed="rId3"/>
          <a:srcRect/>
          <a:stretch>
            <a:fillRect/>
          </a:stretch>
        </p:blipFill>
        <p:spPr>
          <a:xfrm>
            <a:off x="971600" y="3802815"/>
            <a:ext cx="2021040" cy="2866545"/>
          </a:xfrm>
        </p:spPr>
      </p:pic>
      <p:pic>
        <p:nvPicPr>
          <p:cNvPr id="3" name="図 2"/>
          <p:cNvPicPr>
            <a:picLocks noChangeAspect="1"/>
          </p:cNvPicPr>
          <p:nvPr/>
        </p:nvPicPr>
        <p:blipFill>
          <a:blip r:embed="rId4" cstate="print"/>
          <a:stretch>
            <a:fillRect/>
          </a:stretch>
        </p:blipFill>
        <p:spPr>
          <a:xfrm rot="5400000">
            <a:off x="2735178" y="2791487"/>
            <a:ext cx="3365004" cy="1892815"/>
          </a:xfrm>
          <a:prstGeom prst="ellipse">
            <a:avLst/>
          </a:prstGeom>
          <a:ln>
            <a:noFill/>
          </a:ln>
          <a:effectLst>
            <a:softEdge rad="112500"/>
          </a:effectLst>
        </p:spPr>
      </p:pic>
      <p:sp>
        <p:nvSpPr>
          <p:cNvPr id="6" name="正方形/長方形 5"/>
          <p:cNvSpPr/>
          <p:nvPr/>
        </p:nvSpPr>
        <p:spPr>
          <a:xfrm>
            <a:off x="203200" y="4102100"/>
            <a:ext cx="2568575" cy="47942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eaLnBrk="0" hangingPunct="0">
              <a:defRPr/>
            </a:pPr>
            <a:r>
              <a:rPr lang="ja-JP" altLang="en-US" dirty="0">
                <a:solidFill>
                  <a:srgbClr val="FF0000"/>
                </a:solidFill>
              </a:rPr>
              <a:t>木の実の工作作り</a:t>
            </a:r>
            <a:endParaRPr lang="en-US" altLang="ja-JP" dirty="0">
              <a:solidFill>
                <a:srgbClr val="FF0000"/>
              </a:solidFill>
            </a:endParaRPr>
          </a:p>
        </p:txBody>
      </p:sp>
      <p:sp>
        <p:nvSpPr>
          <p:cNvPr id="8" name="正方形/長方形 7"/>
          <p:cNvSpPr/>
          <p:nvPr/>
        </p:nvSpPr>
        <p:spPr>
          <a:xfrm>
            <a:off x="2798763" y="4168775"/>
            <a:ext cx="44450" cy="46038"/>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ja-JP" altLang="en-US"/>
          </a:p>
        </p:txBody>
      </p:sp>
      <p:sp>
        <p:nvSpPr>
          <p:cNvPr id="9" name="正方形/長方形 8"/>
          <p:cNvSpPr/>
          <p:nvPr/>
        </p:nvSpPr>
        <p:spPr>
          <a:xfrm>
            <a:off x="3603625" y="4324350"/>
            <a:ext cx="1689100" cy="9144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lgn="ctr" eaLnBrk="0" hangingPunct="0">
              <a:defRPr/>
            </a:pPr>
            <a:r>
              <a:rPr lang="ja-JP" altLang="en-US" dirty="0">
                <a:solidFill>
                  <a:srgbClr val="FF0000"/>
                </a:solidFill>
              </a:rPr>
              <a:t>大王松で作製したお雛様</a:t>
            </a:r>
          </a:p>
        </p:txBody>
      </p:sp>
      <p:sp>
        <p:nvSpPr>
          <p:cNvPr id="17" name="正方形/長方形 16"/>
          <p:cNvSpPr/>
          <p:nvPr/>
        </p:nvSpPr>
        <p:spPr>
          <a:xfrm>
            <a:off x="107950" y="981075"/>
            <a:ext cx="8928100" cy="46038"/>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0"/>
          </a:p>
        </p:txBody>
      </p:sp>
      <p:sp>
        <p:nvSpPr>
          <p:cNvPr id="110606" name="テキスト ボックス 7"/>
          <p:cNvSpPr txBox="1">
            <a:spLocks noChangeArrowheads="1"/>
          </p:cNvSpPr>
          <p:nvPr/>
        </p:nvSpPr>
        <p:spPr bwMode="auto">
          <a:xfrm>
            <a:off x="250825" y="3490913"/>
            <a:ext cx="2276475" cy="369887"/>
          </a:xfrm>
          <a:prstGeom prst="rect">
            <a:avLst/>
          </a:prstGeom>
          <a:noFill/>
          <a:ln w="9525">
            <a:noFill/>
            <a:miter lim="800000"/>
            <a:headEnd/>
            <a:tailEnd/>
          </a:ln>
        </p:spPr>
        <p:txBody>
          <a:bodyPr wrap="none">
            <a:spAutoFit/>
          </a:bodyPr>
          <a:lstStyle/>
          <a:p>
            <a:pPr eaLnBrk="0" hangingPunct="0"/>
            <a:r>
              <a:rPr lang="ja-JP" altLang="en-US" dirty="0">
                <a:solidFill>
                  <a:srgbClr val="FF0000"/>
                </a:solidFill>
              </a:rPr>
              <a:t>多摩川全景衛星写真</a:t>
            </a: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878" y="1182799"/>
            <a:ext cx="1587964" cy="230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図 15">
            <a:extLst>
              <a:ext uri="{FF2B5EF4-FFF2-40B4-BE49-F238E27FC236}">
                <a16:creationId xmlns="" xmlns:a16="http://schemas.microsoft.com/office/drawing/2014/main" id="{A59BA279-C18E-4791-B8B1-028FDAAB8E6D}"/>
              </a:ext>
            </a:extLst>
          </p:cNvPr>
          <p:cNvPicPr/>
          <p:nvPr/>
        </p:nvPicPr>
        <p:blipFill>
          <a:blip r:embed="rId6" cstate="print"/>
          <a:srcRect/>
          <a:stretch>
            <a:fillRect/>
          </a:stretch>
        </p:blipFill>
        <p:spPr bwMode="auto">
          <a:xfrm rot="5400000">
            <a:off x="1543671" y="1497745"/>
            <a:ext cx="2510183" cy="1522882"/>
          </a:xfrm>
          <a:prstGeom prst="rect">
            <a:avLst/>
          </a:prstGeom>
          <a:noFill/>
          <a:ln w="9525">
            <a:noFill/>
            <a:miter lim="800000"/>
            <a:headEnd/>
            <a:tailEnd/>
          </a:ln>
        </p:spPr>
      </p:pic>
      <p:pic>
        <p:nvPicPr>
          <p:cNvPr id="18" name="図 17">
            <a:extLst>
              <a:ext uri="{FF2B5EF4-FFF2-40B4-BE49-F238E27FC236}">
                <a16:creationId xmlns="" xmlns:a16="http://schemas.microsoft.com/office/drawing/2014/main" id="{1F9A0FA7-5124-4D70-A954-8AF12E780FE4}"/>
              </a:ext>
            </a:extLst>
          </p:cNvPr>
          <p:cNvPicPr/>
          <p:nvPr/>
        </p:nvPicPr>
        <p:blipFill>
          <a:blip r:embed="rId7"/>
          <a:stretch>
            <a:fillRect/>
          </a:stretch>
        </p:blipFill>
        <p:spPr>
          <a:xfrm>
            <a:off x="5147831" y="4549640"/>
            <a:ext cx="3533066" cy="216535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C0F964D8-C854-40F9-A36C-D8C511E77CB8}"/>
              </a:ext>
            </a:extLst>
          </p:cNvPr>
          <p:cNvSpPr>
            <a:spLocks noGrp="1"/>
          </p:cNvSpPr>
          <p:nvPr>
            <p:ph type="title" sz="quarter"/>
          </p:nvPr>
        </p:nvSpPr>
        <p:spPr/>
        <p:txBody>
          <a:bodyPr/>
          <a:lstStyle/>
          <a:p>
            <a:r>
              <a:rPr lang="ja-JP" altLang="en-US" dirty="0">
                <a:solidFill>
                  <a:srgbClr val="FF0000"/>
                </a:solidFill>
              </a:rPr>
              <a:t>せせらぎ館をより楽しく ｰ</a:t>
            </a:r>
            <a:r>
              <a:rPr lang="en-US" altLang="ja-JP" dirty="0">
                <a:solidFill>
                  <a:srgbClr val="FF0000"/>
                </a:solidFill>
              </a:rPr>
              <a:t>2</a:t>
            </a:r>
            <a:br>
              <a:rPr lang="en-US" altLang="ja-JP" dirty="0">
                <a:solidFill>
                  <a:srgbClr val="FF0000"/>
                </a:solidFill>
              </a:rPr>
            </a:br>
            <a:endParaRPr kumimoji="1" lang="ja-JP" altLang="en-US" dirty="0">
              <a:solidFill>
                <a:srgbClr val="FF0000"/>
              </a:solidFill>
            </a:endParaRPr>
          </a:p>
        </p:txBody>
      </p:sp>
      <p:sp>
        <p:nvSpPr>
          <p:cNvPr id="4" name="コンテンツ プレースホルダー 3">
            <a:extLst>
              <a:ext uri="{FF2B5EF4-FFF2-40B4-BE49-F238E27FC236}">
                <a16:creationId xmlns="" xmlns:a16="http://schemas.microsoft.com/office/drawing/2014/main" id="{DFAC32C4-6C8D-49E8-8C18-6D8BDF264FED}"/>
              </a:ext>
            </a:extLst>
          </p:cNvPr>
          <p:cNvSpPr>
            <a:spLocks noGrp="1"/>
          </p:cNvSpPr>
          <p:nvPr>
            <p:ph sz="quarter" idx="2"/>
          </p:nvPr>
        </p:nvSpPr>
        <p:spPr/>
        <p:txBody>
          <a:bodyPr/>
          <a:lstStyle/>
          <a:p>
            <a:endParaRPr kumimoji="1" lang="ja-JP" altLang="en-US"/>
          </a:p>
        </p:txBody>
      </p:sp>
      <p:pic>
        <p:nvPicPr>
          <p:cNvPr id="10" name="コンテンツ プレースホルダー 9">
            <a:extLst>
              <a:ext uri="{FF2B5EF4-FFF2-40B4-BE49-F238E27FC236}">
                <a16:creationId xmlns="" xmlns:a16="http://schemas.microsoft.com/office/drawing/2014/main" id="{44183A1F-705B-45EA-BB85-F42EF59DD1FC}"/>
              </a:ext>
            </a:extLst>
          </p:cNvPr>
          <p:cNvPicPr>
            <a:picLocks noGrp="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rot="5400000">
            <a:off x="4788024" y="4145518"/>
            <a:ext cx="2304256" cy="2016225"/>
          </a:xfrm>
          <a:prstGeom prst="rect">
            <a:avLst/>
          </a:prstGeom>
          <a:noFill/>
          <a:ln>
            <a:noFill/>
          </a:ln>
        </p:spPr>
      </p:pic>
      <p:pic>
        <p:nvPicPr>
          <p:cNvPr id="11" name="図 10">
            <a:extLst>
              <a:ext uri="{FF2B5EF4-FFF2-40B4-BE49-F238E27FC236}">
                <a16:creationId xmlns="" xmlns:a16="http://schemas.microsoft.com/office/drawing/2014/main" id="{EF51C8B3-874A-456A-81AD-095368560D2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696236" y="4469555"/>
            <a:ext cx="2304255" cy="1368152"/>
          </a:xfrm>
          <a:prstGeom prst="rect">
            <a:avLst/>
          </a:prstGeom>
          <a:noFill/>
          <a:ln>
            <a:noFill/>
          </a:ln>
        </p:spPr>
      </p:pic>
      <p:pic>
        <p:nvPicPr>
          <p:cNvPr id="12" name="コンテンツ プレースホルダー 11">
            <a:extLst>
              <a:ext uri="{FF2B5EF4-FFF2-40B4-BE49-F238E27FC236}">
                <a16:creationId xmlns="" xmlns:a16="http://schemas.microsoft.com/office/drawing/2014/main" id="{6B4D1495-E93B-427A-A354-9263676964D1}"/>
              </a:ext>
            </a:extLst>
          </p:cNvPr>
          <p:cNvPicPr>
            <a:picLocks noGrp="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bwMode="auto">
          <a:xfrm>
            <a:off x="452990" y="4313953"/>
            <a:ext cx="2257164" cy="2012663"/>
          </a:xfrm>
          <a:prstGeom prst="rect">
            <a:avLst/>
          </a:prstGeom>
          <a:noFill/>
          <a:ln>
            <a:noFill/>
          </a:ln>
        </p:spPr>
      </p:pic>
      <p:pic>
        <p:nvPicPr>
          <p:cNvPr id="13" name="図 12">
            <a:extLst>
              <a:ext uri="{FF2B5EF4-FFF2-40B4-BE49-F238E27FC236}">
                <a16:creationId xmlns="" xmlns:a16="http://schemas.microsoft.com/office/drawing/2014/main" id="{6F301662-03AF-43CE-8462-BFDF02FE496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0386" y="4293095"/>
            <a:ext cx="1565414" cy="2012663"/>
          </a:xfrm>
          <a:prstGeom prst="rect">
            <a:avLst/>
          </a:prstGeom>
          <a:noFill/>
          <a:ln>
            <a:noFill/>
          </a:ln>
        </p:spPr>
      </p:pic>
      <p:pic>
        <p:nvPicPr>
          <p:cNvPr id="1026" name="Picture 2" descr="G:\DCIM\137_FUJI\DSCF743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4011" y="980730"/>
            <a:ext cx="3995933" cy="2663955"/>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5508104" y="2996952"/>
            <a:ext cx="3024336" cy="369332"/>
          </a:xfrm>
          <a:prstGeom prst="rect">
            <a:avLst/>
          </a:prstGeom>
          <a:noFill/>
        </p:spPr>
        <p:txBody>
          <a:bodyPr wrap="square" rtlCol="0">
            <a:spAutoFit/>
          </a:bodyPr>
          <a:lstStyle/>
          <a:p>
            <a:r>
              <a:rPr lang="ja-JP" altLang="en-US" dirty="0">
                <a:solidFill>
                  <a:srgbClr val="FF0000"/>
                </a:solidFill>
              </a:rPr>
              <a:t>多摩川全景衛星写真</a:t>
            </a:r>
          </a:p>
        </p:txBody>
      </p:sp>
      <p:pic>
        <p:nvPicPr>
          <p:cNvPr id="16" name="コンテンツ プレースホルダー 15" descr="G:\DCIM\137_FUJI\DSCF7431.JPG"/>
          <p:cNvPicPr>
            <a:picLocks noGrp="1"/>
          </p:cNvPicPr>
          <p:nvPr>
            <p:ph sz="quarter" idx="1"/>
          </p:nvPr>
        </p:nvPicPr>
        <p:blipFill>
          <a:blip r:embed="rId7" cstate="print">
            <a:extLst>
              <a:ext uri="{28A0092B-C50C-407E-A947-70E740481C1C}">
                <a14:useLocalDpi xmlns:a14="http://schemas.microsoft.com/office/drawing/2010/main" val="0"/>
              </a:ext>
            </a:extLst>
          </a:blip>
          <a:srcRect/>
          <a:stretch>
            <a:fillRect/>
          </a:stretch>
        </p:blipFill>
        <p:spPr bwMode="auto">
          <a:xfrm>
            <a:off x="323528" y="1035288"/>
            <a:ext cx="2160239" cy="1512168"/>
          </a:xfrm>
          <a:prstGeom prst="rect">
            <a:avLst/>
          </a:prstGeom>
          <a:noFill/>
          <a:ln>
            <a:noFill/>
          </a:ln>
        </p:spPr>
      </p:pic>
      <p:pic>
        <p:nvPicPr>
          <p:cNvPr id="1027" name="Picture 3" descr="G:\DCIM\137_FUJI\DSCF743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98900" y="2578251"/>
            <a:ext cx="2195736" cy="1463824"/>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5148064" y="6045383"/>
            <a:ext cx="1872208" cy="369332"/>
          </a:xfrm>
          <a:prstGeom prst="rect">
            <a:avLst/>
          </a:prstGeom>
          <a:noFill/>
        </p:spPr>
        <p:txBody>
          <a:bodyPr wrap="square" rtlCol="0">
            <a:spAutoFit/>
          </a:bodyPr>
          <a:lstStyle/>
          <a:p>
            <a:r>
              <a:rPr kumimoji="1" lang="en-US" altLang="ja-JP" dirty="0">
                <a:solidFill>
                  <a:srgbClr val="FF0000"/>
                </a:solidFill>
              </a:rPr>
              <a:t>AED</a:t>
            </a:r>
            <a:r>
              <a:rPr kumimoji="1" lang="ja-JP" altLang="en-US" dirty="0">
                <a:solidFill>
                  <a:srgbClr val="FF0000"/>
                </a:solidFill>
              </a:rPr>
              <a:t>も装備</a:t>
            </a:r>
          </a:p>
        </p:txBody>
      </p:sp>
      <p:sp>
        <p:nvSpPr>
          <p:cNvPr id="7" name="テキスト ボックス 6"/>
          <p:cNvSpPr txBox="1"/>
          <p:nvPr/>
        </p:nvSpPr>
        <p:spPr>
          <a:xfrm>
            <a:off x="452990" y="3974384"/>
            <a:ext cx="2304256" cy="369332"/>
          </a:xfrm>
          <a:prstGeom prst="rect">
            <a:avLst/>
          </a:prstGeom>
          <a:noFill/>
        </p:spPr>
        <p:txBody>
          <a:bodyPr wrap="square" rtlCol="0">
            <a:spAutoFit/>
          </a:bodyPr>
          <a:lstStyle/>
          <a:p>
            <a:r>
              <a:rPr kumimoji="1" lang="ja-JP" altLang="en-US" dirty="0">
                <a:solidFill>
                  <a:srgbClr val="FF0000"/>
                </a:solidFill>
              </a:rPr>
              <a:t>館内に授乳室も設置</a:t>
            </a:r>
          </a:p>
        </p:txBody>
      </p:sp>
      <p:sp>
        <p:nvSpPr>
          <p:cNvPr id="8" name="テキスト ボックス 7"/>
          <p:cNvSpPr txBox="1"/>
          <p:nvPr/>
        </p:nvSpPr>
        <p:spPr>
          <a:xfrm>
            <a:off x="2649213" y="822893"/>
            <a:ext cx="1868016" cy="1754326"/>
          </a:xfrm>
          <a:prstGeom prst="rect">
            <a:avLst/>
          </a:prstGeom>
          <a:noFill/>
        </p:spPr>
        <p:txBody>
          <a:bodyPr wrap="square" rtlCol="0">
            <a:spAutoFit/>
          </a:bodyPr>
          <a:lstStyle/>
          <a:p>
            <a:r>
              <a:rPr kumimoji="1" lang="ja-JP" altLang="en-US" dirty="0"/>
              <a:t>水槽も立体式にして、上の水槽に魚を下の水槽は亀に→よりスペース広く使えてます。</a:t>
            </a:r>
          </a:p>
        </p:txBody>
      </p:sp>
    </p:spTree>
    <p:extLst>
      <p:ext uri="{BB962C8B-B14F-4D97-AF65-F5344CB8AC3E}">
        <p14:creationId xmlns:p14="http://schemas.microsoft.com/office/powerpoint/2010/main" val="33370586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666928BD-1D39-491E-AC30-E804D2307F21}"/>
              </a:ext>
            </a:extLst>
          </p:cNvPr>
          <p:cNvSpPr>
            <a:spLocks noGrp="1"/>
          </p:cNvSpPr>
          <p:nvPr>
            <p:ph type="title"/>
          </p:nvPr>
        </p:nvSpPr>
        <p:spPr/>
        <p:txBody>
          <a:bodyPr/>
          <a:lstStyle/>
          <a:p>
            <a:r>
              <a:rPr kumimoji="1" lang="ja-JP" altLang="en-US" dirty="0">
                <a:solidFill>
                  <a:srgbClr val="FF0000"/>
                </a:solidFill>
              </a:rPr>
              <a:t>二ヶ領せせらぎ館のホームページ</a:t>
            </a:r>
          </a:p>
        </p:txBody>
      </p:sp>
      <p:sp>
        <p:nvSpPr>
          <p:cNvPr id="3" name="コンテンツ プレースホルダー 2">
            <a:extLst>
              <a:ext uri="{FF2B5EF4-FFF2-40B4-BE49-F238E27FC236}">
                <a16:creationId xmlns="" xmlns:a16="http://schemas.microsoft.com/office/drawing/2014/main" id="{DF8CD7AF-117D-400C-99E9-39BF386CA038}"/>
              </a:ext>
            </a:extLst>
          </p:cNvPr>
          <p:cNvSpPr>
            <a:spLocks noGrp="1"/>
          </p:cNvSpPr>
          <p:nvPr>
            <p:ph sz="half" idx="1"/>
          </p:nvPr>
        </p:nvSpPr>
        <p:spPr/>
        <p:txBody>
          <a:bodyPr/>
          <a:lstStyle/>
          <a:p>
            <a:r>
              <a:rPr kumimoji="1" lang="en-US" altLang="ja-JP" dirty="0"/>
              <a:t>2001</a:t>
            </a:r>
            <a:r>
              <a:rPr kumimoji="1" lang="ja-JP" altLang="en-US" dirty="0"/>
              <a:t>年開設</a:t>
            </a:r>
          </a:p>
          <a:p>
            <a:r>
              <a:rPr lang="en-US" altLang="ja-JP" dirty="0"/>
              <a:t>2008</a:t>
            </a:r>
            <a:r>
              <a:rPr lang="ja-JP" altLang="en-US" dirty="0"/>
              <a:t>年増設</a:t>
            </a:r>
          </a:p>
          <a:p>
            <a:pPr marL="0" indent="0">
              <a:buNone/>
            </a:pPr>
            <a:r>
              <a:rPr kumimoji="1" lang="ja-JP" altLang="en-US" sz="1800" dirty="0"/>
              <a:t>　　　「</a:t>
            </a:r>
            <a:r>
              <a:rPr kumimoji="1" lang="ja-JP" altLang="en-US" sz="1800" b="1" dirty="0"/>
              <a:t>せせらぎ館便り」</a:t>
            </a:r>
          </a:p>
          <a:p>
            <a:pPr marL="0" indent="0">
              <a:buNone/>
            </a:pPr>
            <a:r>
              <a:rPr lang="ja-JP" altLang="en-US" sz="1800" b="1" dirty="0"/>
              <a:t>　　　「</a:t>
            </a:r>
            <a:r>
              <a:rPr kumimoji="1" lang="ja-JP" altLang="en-US" sz="1800" b="1" dirty="0"/>
              <a:t>かわさき水辺の楽校」</a:t>
            </a:r>
          </a:p>
          <a:p>
            <a:pPr marL="0" indent="0">
              <a:buNone/>
            </a:pPr>
            <a:r>
              <a:rPr lang="ja-JP" altLang="en-US" sz="1800" b="1" dirty="0"/>
              <a:t>アクセス回数　</a:t>
            </a:r>
            <a:r>
              <a:rPr lang="ja-JP" altLang="en-US" sz="1800" b="1" dirty="0">
                <a:solidFill>
                  <a:srgbClr val="0033CC"/>
                </a:solidFill>
              </a:rPr>
              <a:t>月当り</a:t>
            </a:r>
          </a:p>
          <a:p>
            <a:pPr marL="0" indent="0">
              <a:buNone/>
            </a:pPr>
            <a:r>
              <a:rPr kumimoji="1" lang="ja-JP" altLang="en-US" sz="1800" b="1" dirty="0"/>
              <a:t>　　</a:t>
            </a:r>
            <a:r>
              <a:rPr kumimoji="1" lang="en-US" altLang="ja-JP" sz="1800" b="1" dirty="0"/>
              <a:t>2001</a:t>
            </a:r>
            <a:r>
              <a:rPr kumimoji="1" lang="ja-JP" altLang="en-US" sz="1800" b="1" dirty="0"/>
              <a:t>～</a:t>
            </a:r>
            <a:r>
              <a:rPr kumimoji="1" lang="en-US" altLang="ja-JP" sz="1800" b="1" dirty="0"/>
              <a:t>2004</a:t>
            </a:r>
            <a:r>
              <a:rPr kumimoji="1" lang="ja-JP" altLang="en-US" sz="1800" b="1" dirty="0"/>
              <a:t>年　</a:t>
            </a:r>
            <a:r>
              <a:rPr kumimoji="1" lang="en-US" altLang="ja-JP" sz="1800" b="1" dirty="0">
                <a:solidFill>
                  <a:srgbClr val="0033CC"/>
                </a:solidFill>
              </a:rPr>
              <a:t>600</a:t>
            </a:r>
            <a:r>
              <a:rPr kumimoji="1" lang="ja-JP" altLang="en-US" sz="1800" b="1" dirty="0">
                <a:solidFill>
                  <a:srgbClr val="0033CC"/>
                </a:solidFill>
              </a:rPr>
              <a:t>～</a:t>
            </a:r>
            <a:r>
              <a:rPr kumimoji="1" lang="en-US" altLang="ja-JP" sz="1800" b="1" dirty="0">
                <a:solidFill>
                  <a:srgbClr val="0033CC"/>
                </a:solidFill>
              </a:rPr>
              <a:t>800</a:t>
            </a:r>
            <a:r>
              <a:rPr kumimoji="1" lang="ja-JP" altLang="en-US" sz="1800" b="1" dirty="0">
                <a:solidFill>
                  <a:srgbClr val="0033CC"/>
                </a:solidFill>
              </a:rPr>
              <a:t>回</a:t>
            </a:r>
          </a:p>
          <a:p>
            <a:pPr marL="0" indent="0">
              <a:buNone/>
            </a:pPr>
            <a:r>
              <a:rPr lang="ja-JP" altLang="en-US" sz="1800" b="1" dirty="0">
                <a:solidFill>
                  <a:srgbClr val="0033CC"/>
                </a:solidFill>
              </a:rPr>
              <a:t>　　</a:t>
            </a:r>
            <a:r>
              <a:rPr lang="en-US" altLang="ja-JP" sz="1800" b="1" dirty="0"/>
              <a:t>2005</a:t>
            </a:r>
            <a:r>
              <a:rPr lang="ja-JP" altLang="en-US" sz="1800" b="1" dirty="0"/>
              <a:t>～</a:t>
            </a:r>
            <a:r>
              <a:rPr lang="en-US" altLang="ja-JP" sz="1800" b="1" dirty="0"/>
              <a:t>2006</a:t>
            </a:r>
            <a:r>
              <a:rPr lang="ja-JP" altLang="en-US" sz="1800" b="1" dirty="0"/>
              <a:t>年</a:t>
            </a:r>
            <a:r>
              <a:rPr lang="ja-JP" altLang="en-US" sz="1800" b="1" dirty="0">
                <a:solidFill>
                  <a:srgbClr val="0033CC"/>
                </a:solidFill>
              </a:rPr>
              <a:t>　</a:t>
            </a:r>
            <a:r>
              <a:rPr lang="en-US" altLang="ja-JP" sz="1800" b="1" dirty="0">
                <a:solidFill>
                  <a:srgbClr val="0033CC"/>
                </a:solidFill>
              </a:rPr>
              <a:t>800</a:t>
            </a:r>
            <a:r>
              <a:rPr lang="ja-JP" altLang="en-US" sz="1800" b="1" dirty="0">
                <a:solidFill>
                  <a:srgbClr val="0033CC"/>
                </a:solidFill>
              </a:rPr>
              <a:t>～</a:t>
            </a:r>
            <a:r>
              <a:rPr lang="en-US" altLang="ja-JP" sz="1800" b="1" dirty="0">
                <a:solidFill>
                  <a:srgbClr val="0033CC"/>
                </a:solidFill>
              </a:rPr>
              <a:t>1000</a:t>
            </a:r>
            <a:r>
              <a:rPr lang="ja-JP" altLang="en-US" sz="1800" b="1" dirty="0">
                <a:solidFill>
                  <a:srgbClr val="0033CC"/>
                </a:solidFill>
              </a:rPr>
              <a:t>回</a:t>
            </a:r>
          </a:p>
          <a:p>
            <a:pPr marL="0" indent="0">
              <a:buNone/>
            </a:pPr>
            <a:r>
              <a:rPr kumimoji="1" lang="ja-JP" altLang="en-US" sz="1800" b="1" dirty="0">
                <a:solidFill>
                  <a:srgbClr val="0033CC"/>
                </a:solidFill>
              </a:rPr>
              <a:t>　　</a:t>
            </a:r>
            <a:r>
              <a:rPr kumimoji="1" lang="en-US" altLang="ja-JP" sz="1800" b="1" dirty="0"/>
              <a:t>2007</a:t>
            </a:r>
            <a:r>
              <a:rPr kumimoji="1" lang="ja-JP" altLang="en-US" sz="1800" b="1" dirty="0"/>
              <a:t>～</a:t>
            </a:r>
            <a:r>
              <a:rPr kumimoji="1" lang="en-US" altLang="ja-JP" sz="1800" b="1" dirty="0"/>
              <a:t>2008</a:t>
            </a:r>
            <a:r>
              <a:rPr kumimoji="1" lang="ja-JP" altLang="en-US" sz="1800" b="1" dirty="0"/>
              <a:t>年</a:t>
            </a:r>
            <a:r>
              <a:rPr kumimoji="1" lang="ja-JP" altLang="en-US" sz="1800" b="1" dirty="0">
                <a:solidFill>
                  <a:srgbClr val="0033CC"/>
                </a:solidFill>
              </a:rPr>
              <a:t>　</a:t>
            </a:r>
            <a:r>
              <a:rPr kumimoji="1" lang="en-US" altLang="ja-JP" sz="1800" b="1" dirty="0">
                <a:solidFill>
                  <a:srgbClr val="0033CC"/>
                </a:solidFill>
              </a:rPr>
              <a:t>1000</a:t>
            </a:r>
            <a:r>
              <a:rPr lang="ja-JP" altLang="en-US" sz="1800" b="1" dirty="0">
                <a:solidFill>
                  <a:srgbClr val="0033CC"/>
                </a:solidFill>
              </a:rPr>
              <a:t>～</a:t>
            </a:r>
            <a:r>
              <a:rPr lang="en-US" altLang="ja-JP" sz="1800" b="1" dirty="0">
                <a:solidFill>
                  <a:srgbClr val="0033CC"/>
                </a:solidFill>
              </a:rPr>
              <a:t>5000</a:t>
            </a:r>
            <a:r>
              <a:rPr lang="ja-JP" altLang="en-US" sz="1800" b="1" dirty="0">
                <a:solidFill>
                  <a:srgbClr val="0033CC"/>
                </a:solidFill>
              </a:rPr>
              <a:t>回</a:t>
            </a:r>
          </a:p>
          <a:p>
            <a:pPr marL="0" indent="0">
              <a:buNone/>
            </a:pPr>
            <a:r>
              <a:rPr kumimoji="1" lang="ja-JP" altLang="en-US" sz="1800" b="1" dirty="0">
                <a:solidFill>
                  <a:srgbClr val="0033CC"/>
                </a:solidFill>
              </a:rPr>
              <a:t>　　</a:t>
            </a:r>
            <a:r>
              <a:rPr kumimoji="1" lang="en-US" altLang="ja-JP" sz="1800" b="1" dirty="0"/>
              <a:t>2009</a:t>
            </a:r>
            <a:r>
              <a:rPr lang="ja-JP" altLang="en-US" sz="1800" b="1" dirty="0"/>
              <a:t>～</a:t>
            </a:r>
            <a:r>
              <a:rPr lang="en-US" altLang="ja-JP" sz="1800" b="1" dirty="0"/>
              <a:t>2019</a:t>
            </a:r>
            <a:r>
              <a:rPr lang="ja-JP" altLang="en-US" sz="1800" b="1" dirty="0"/>
              <a:t>年</a:t>
            </a:r>
            <a:r>
              <a:rPr lang="ja-JP" altLang="en-US" sz="1800" b="1" dirty="0">
                <a:solidFill>
                  <a:srgbClr val="0033CC"/>
                </a:solidFill>
              </a:rPr>
              <a:t>　　　～</a:t>
            </a:r>
            <a:r>
              <a:rPr lang="en-US" altLang="ja-JP" sz="1800" b="1" dirty="0">
                <a:solidFill>
                  <a:srgbClr val="0033CC"/>
                </a:solidFill>
              </a:rPr>
              <a:t>30000</a:t>
            </a:r>
            <a:r>
              <a:rPr lang="ja-JP" altLang="en-US" sz="1800" b="1" dirty="0">
                <a:solidFill>
                  <a:srgbClr val="0033CC"/>
                </a:solidFill>
              </a:rPr>
              <a:t>回</a:t>
            </a:r>
          </a:p>
          <a:p>
            <a:pPr marL="0" indent="0">
              <a:buNone/>
            </a:pPr>
            <a:r>
              <a:rPr lang="ja-JP" altLang="en-US" sz="1800" b="1" dirty="0">
                <a:solidFill>
                  <a:srgbClr val="FF0000"/>
                </a:solidFill>
              </a:rPr>
              <a:t>更新回数上げれば関心高まる</a:t>
            </a:r>
          </a:p>
          <a:p>
            <a:pPr marL="0" indent="0">
              <a:buNone/>
            </a:pPr>
            <a:r>
              <a:rPr kumimoji="1" lang="ja-JP" altLang="en-US" sz="1800" b="1" dirty="0">
                <a:solidFill>
                  <a:srgbClr val="0033CC"/>
                </a:solidFill>
              </a:rPr>
              <a:t>最近では海外からアクセスして学び</a:t>
            </a:r>
          </a:p>
          <a:p>
            <a:pPr marL="0" indent="0">
              <a:buNone/>
            </a:pPr>
            <a:r>
              <a:rPr kumimoji="1" lang="ja-JP" altLang="en-US" sz="1800" b="1" dirty="0">
                <a:solidFill>
                  <a:srgbClr val="0033CC"/>
                </a:solidFill>
              </a:rPr>
              <a:t>・体験に来日</a:t>
            </a:r>
          </a:p>
          <a:p>
            <a:pPr marL="0" indent="0">
              <a:buNone/>
            </a:pPr>
            <a:r>
              <a:rPr kumimoji="1" lang="ja-JP" altLang="en-US" sz="1800" b="1" dirty="0">
                <a:solidFill>
                  <a:srgbClr val="0033CC"/>
                </a:solidFill>
              </a:rPr>
              <a:t>　→</a:t>
            </a:r>
            <a:r>
              <a:rPr kumimoji="1" lang="ja-JP" altLang="en-US" sz="1800" b="1" dirty="0">
                <a:solidFill>
                  <a:srgbClr val="FF0000"/>
                </a:solidFill>
              </a:rPr>
              <a:t>ジャカルタ・メコン</a:t>
            </a:r>
            <a:r>
              <a:rPr lang="ja-JP" altLang="en-US" sz="1800" b="1" dirty="0">
                <a:solidFill>
                  <a:srgbClr val="FF0000"/>
                </a:solidFill>
              </a:rPr>
              <a:t>　</a:t>
            </a:r>
            <a:r>
              <a:rPr lang="en-US" altLang="ja-JP" sz="1800" b="1" dirty="0">
                <a:solidFill>
                  <a:srgbClr val="FF0000"/>
                </a:solidFill>
              </a:rPr>
              <a:t>4</a:t>
            </a:r>
            <a:r>
              <a:rPr lang="ja-JP" altLang="en-US" sz="1800" b="1" dirty="0">
                <a:solidFill>
                  <a:srgbClr val="FF0000"/>
                </a:solidFill>
              </a:rPr>
              <a:t>ヵ</a:t>
            </a:r>
            <a:r>
              <a:rPr kumimoji="1" lang="ja-JP" altLang="en-US" sz="1800" b="1" dirty="0">
                <a:solidFill>
                  <a:srgbClr val="FF0000"/>
                </a:solidFill>
              </a:rPr>
              <a:t>国</a:t>
            </a:r>
          </a:p>
          <a:p>
            <a:pPr marL="0" indent="0">
              <a:buNone/>
            </a:pPr>
            <a:r>
              <a:rPr lang="ja-JP" altLang="en-US" sz="1800" b="1" dirty="0">
                <a:solidFill>
                  <a:srgbClr val="0033CC"/>
                </a:solidFill>
              </a:rPr>
              <a:t>　</a:t>
            </a:r>
            <a:endParaRPr kumimoji="1" lang="ja-JP" altLang="en-US" sz="1800" b="1" dirty="0">
              <a:solidFill>
                <a:srgbClr val="0033CC"/>
              </a:solidFill>
            </a:endParaRPr>
          </a:p>
        </p:txBody>
      </p:sp>
      <p:pic>
        <p:nvPicPr>
          <p:cNvPr id="6" name="コンテンツ プレースホルダー 5">
            <a:extLst>
              <a:ext uri="{FF2B5EF4-FFF2-40B4-BE49-F238E27FC236}">
                <a16:creationId xmlns="" xmlns:a16="http://schemas.microsoft.com/office/drawing/2014/main" id="{8609074A-AD47-4C06-A98C-3FC10FF9EC67}"/>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5400000">
            <a:off x="3155842" y="2011144"/>
            <a:ext cx="6720747" cy="5040560"/>
          </a:xfrm>
        </p:spPr>
      </p:pic>
    </p:spTree>
    <p:extLst>
      <p:ext uri="{BB962C8B-B14F-4D97-AF65-F5344CB8AC3E}">
        <p14:creationId xmlns:p14="http://schemas.microsoft.com/office/powerpoint/2010/main" val="37291383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4561D5E1-5A37-4696-BCB0-7C8D1142ABA1}"/>
              </a:ext>
            </a:extLst>
          </p:cNvPr>
          <p:cNvSpPr>
            <a:spLocks noGrp="1"/>
          </p:cNvSpPr>
          <p:nvPr>
            <p:ph type="title"/>
          </p:nvPr>
        </p:nvSpPr>
        <p:spPr/>
        <p:txBody>
          <a:bodyPr/>
          <a:lstStyle/>
          <a:p>
            <a:r>
              <a:rPr kumimoji="1" lang="en-US" altLang="ja-JP" dirty="0">
                <a:solidFill>
                  <a:srgbClr val="FF0000"/>
                </a:solidFill>
              </a:rPr>
              <a:t>7.</a:t>
            </a:r>
            <a:r>
              <a:rPr kumimoji="1" lang="ja-JP" altLang="en-US" dirty="0">
                <a:solidFill>
                  <a:srgbClr val="FF0000"/>
                </a:solidFill>
              </a:rPr>
              <a:t>主な受賞歴</a:t>
            </a:r>
          </a:p>
        </p:txBody>
      </p:sp>
      <p:sp>
        <p:nvSpPr>
          <p:cNvPr id="4" name="コンテンツ プレースホルダー 3">
            <a:extLst>
              <a:ext uri="{FF2B5EF4-FFF2-40B4-BE49-F238E27FC236}">
                <a16:creationId xmlns="" xmlns:a16="http://schemas.microsoft.com/office/drawing/2014/main" id="{E33EC24E-05C1-4AFA-B6F1-AD62DE149C95}"/>
              </a:ext>
            </a:extLst>
          </p:cNvPr>
          <p:cNvSpPr>
            <a:spLocks noGrp="1"/>
          </p:cNvSpPr>
          <p:nvPr>
            <p:ph idx="1"/>
          </p:nvPr>
        </p:nvSpPr>
        <p:spPr>
          <a:xfrm>
            <a:off x="457200" y="1196752"/>
            <a:ext cx="8579296" cy="4525963"/>
          </a:xfrm>
        </p:spPr>
        <p:txBody>
          <a:bodyPr/>
          <a:lstStyle/>
          <a:p>
            <a:r>
              <a:rPr kumimoji="1" lang="en-US" altLang="ja-JP" dirty="0"/>
              <a:t>2000</a:t>
            </a:r>
            <a:r>
              <a:rPr kumimoji="1" lang="ja-JP" altLang="en-US" dirty="0"/>
              <a:t>年　環境功労賞</a:t>
            </a:r>
            <a:r>
              <a:rPr kumimoji="1" lang="en-US" altLang="ja-JP" dirty="0"/>
              <a:t>(</a:t>
            </a:r>
            <a:r>
              <a:rPr kumimoji="1" lang="ja-JP" altLang="en-US" dirty="0"/>
              <a:t>川崎市教育委員会</a:t>
            </a:r>
            <a:r>
              <a:rPr kumimoji="1" lang="en-US" altLang="ja-JP" dirty="0"/>
              <a:t>)</a:t>
            </a:r>
            <a:endParaRPr kumimoji="1" lang="ja-JP" altLang="en-US" dirty="0"/>
          </a:p>
          <a:p>
            <a:r>
              <a:rPr lang="en-US" altLang="ja-JP" dirty="0"/>
              <a:t>2005</a:t>
            </a:r>
            <a:r>
              <a:rPr lang="ja-JP" altLang="en-US" dirty="0"/>
              <a:t>年　水の保全功績賞</a:t>
            </a:r>
            <a:r>
              <a:rPr lang="en-US" altLang="ja-JP" dirty="0"/>
              <a:t>(</a:t>
            </a:r>
            <a:r>
              <a:rPr lang="ja-JP" altLang="en-US" dirty="0"/>
              <a:t>環境省</a:t>
            </a:r>
            <a:r>
              <a:rPr lang="en-US" altLang="ja-JP" dirty="0"/>
              <a:t>)</a:t>
            </a:r>
            <a:endParaRPr kumimoji="1" lang="en-US" altLang="ja-JP" dirty="0"/>
          </a:p>
          <a:p>
            <a:r>
              <a:rPr lang="en-US" altLang="ja-JP" dirty="0"/>
              <a:t>2006</a:t>
            </a:r>
            <a:r>
              <a:rPr lang="ja-JP" altLang="en-US" dirty="0"/>
              <a:t>年　手づくり郷土賞</a:t>
            </a:r>
            <a:r>
              <a:rPr lang="en-US" altLang="ja-JP" dirty="0"/>
              <a:t>(</a:t>
            </a:r>
            <a:r>
              <a:rPr lang="ja-JP" altLang="en-US" dirty="0"/>
              <a:t>国交省</a:t>
            </a:r>
            <a:r>
              <a:rPr lang="en-US" altLang="ja-JP" dirty="0"/>
              <a:t>)</a:t>
            </a:r>
          </a:p>
          <a:p>
            <a:r>
              <a:rPr kumimoji="1" lang="en-US" altLang="ja-JP" dirty="0"/>
              <a:t>2007</a:t>
            </a:r>
            <a:r>
              <a:rPr kumimoji="1" lang="ja-JP" altLang="en-US" dirty="0"/>
              <a:t>年　環境功労賞</a:t>
            </a:r>
            <a:r>
              <a:rPr kumimoji="1" lang="en-US" altLang="ja-JP" dirty="0"/>
              <a:t>(</a:t>
            </a:r>
            <a:r>
              <a:rPr kumimoji="1" lang="ja-JP" altLang="en-US" dirty="0"/>
              <a:t>川崎市</a:t>
            </a:r>
            <a:r>
              <a:rPr kumimoji="1" lang="en-US" altLang="ja-JP" dirty="0"/>
              <a:t>)</a:t>
            </a:r>
            <a:endParaRPr kumimoji="1" lang="ja-JP" altLang="en-US" dirty="0"/>
          </a:p>
          <a:p>
            <a:r>
              <a:rPr lang="en-US" altLang="ja-JP" dirty="0"/>
              <a:t>2</a:t>
            </a:r>
            <a:r>
              <a:rPr kumimoji="1" lang="en-US" altLang="ja-JP" dirty="0"/>
              <a:t>018</a:t>
            </a:r>
            <a:r>
              <a:rPr lang="ja-JP" altLang="en-US" dirty="0"/>
              <a:t>年　手づくり郷土賞・大賞</a:t>
            </a:r>
            <a:r>
              <a:rPr lang="en-US" altLang="ja-JP" dirty="0"/>
              <a:t>(</a:t>
            </a:r>
            <a:r>
              <a:rPr lang="ja-JP" altLang="en-US" dirty="0"/>
              <a:t>国交省</a:t>
            </a:r>
            <a:r>
              <a:rPr lang="en-US" altLang="ja-JP" dirty="0"/>
              <a:t>)</a:t>
            </a:r>
            <a:endParaRPr kumimoji="1" lang="ja-JP" altLang="en-US" dirty="0"/>
          </a:p>
        </p:txBody>
      </p:sp>
      <p:pic>
        <p:nvPicPr>
          <p:cNvPr id="3" name="図 2"/>
          <p:cNvPicPr>
            <a:picLocks noChangeAspect="1"/>
          </p:cNvPicPr>
          <p:nvPr/>
        </p:nvPicPr>
        <p:blipFill>
          <a:blip r:embed="rId2"/>
          <a:stretch>
            <a:fillRect/>
          </a:stretch>
        </p:blipFill>
        <p:spPr>
          <a:xfrm>
            <a:off x="5076056" y="4118588"/>
            <a:ext cx="2733333" cy="2057143"/>
          </a:xfrm>
          <a:prstGeom prst="rect">
            <a:avLst/>
          </a:prstGeom>
        </p:spPr>
      </p:pic>
      <p:pic>
        <p:nvPicPr>
          <p:cNvPr id="5" name="図 4"/>
          <p:cNvPicPr>
            <a:picLocks noChangeAspect="1"/>
          </p:cNvPicPr>
          <p:nvPr/>
        </p:nvPicPr>
        <p:blipFill>
          <a:blip r:embed="rId3"/>
          <a:stretch>
            <a:fillRect/>
          </a:stretch>
        </p:blipFill>
        <p:spPr>
          <a:xfrm>
            <a:off x="1547664" y="4099541"/>
            <a:ext cx="2752381" cy="2076190"/>
          </a:xfrm>
          <a:prstGeom prst="rect">
            <a:avLst/>
          </a:prstGeom>
        </p:spPr>
      </p:pic>
    </p:spTree>
    <p:extLst>
      <p:ext uri="{BB962C8B-B14F-4D97-AF65-F5344CB8AC3E}">
        <p14:creationId xmlns:p14="http://schemas.microsoft.com/office/powerpoint/2010/main" val="5305580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 xmlns:a16="http://schemas.microsoft.com/office/drawing/2014/main" id="{2EAE6121-6B37-4C5D-89B8-826BD337B3FF}"/>
              </a:ext>
            </a:extLst>
          </p:cNvPr>
          <p:cNvSpPr>
            <a:spLocks noGrp="1"/>
          </p:cNvSpPr>
          <p:nvPr>
            <p:ph type="title"/>
          </p:nvPr>
        </p:nvSpPr>
        <p:spPr/>
        <p:txBody>
          <a:bodyPr/>
          <a:lstStyle/>
          <a:p>
            <a:r>
              <a:rPr kumimoji="1" lang="ja-JP" altLang="en-US" dirty="0">
                <a:solidFill>
                  <a:srgbClr val="FF0000"/>
                </a:solidFill>
              </a:rPr>
              <a:t>二ヶ領せせらぎ館を街の広場に</a:t>
            </a:r>
          </a:p>
        </p:txBody>
      </p:sp>
      <p:sp>
        <p:nvSpPr>
          <p:cNvPr id="5" name="コンテンツ プレースホルダー 4">
            <a:extLst>
              <a:ext uri="{FF2B5EF4-FFF2-40B4-BE49-F238E27FC236}">
                <a16:creationId xmlns="" xmlns:a16="http://schemas.microsoft.com/office/drawing/2014/main" id="{E271A13A-99C5-4CF5-B2AE-2C3A5A0D1AA9}"/>
              </a:ext>
            </a:extLst>
          </p:cNvPr>
          <p:cNvSpPr>
            <a:spLocks noGrp="1"/>
          </p:cNvSpPr>
          <p:nvPr>
            <p:ph sz="quarter" idx="1"/>
          </p:nvPr>
        </p:nvSpPr>
        <p:spPr>
          <a:xfrm>
            <a:off x="457200" y="1268760"/>
            <a:ext cx="4038600" cy="2517428"/>
          </a:xfrm>
        </p:spPr>
        <p:txBody>
          <a:bodyPr/>
          <a:lstStyle/>
          <a:p>
            <a:pPr marL="0" indent="0">
              <a:buNone/>
            </a:pPr>
            <a:r>
              <a:rPr kumimoji="1" lang="ja-JP" altLang="en-US" dirty="0"/>
              <a:t>桜のコンサート</a:t>
            </a:r>
          </a:p>
        </p:txBody>
      </p:sp>
      <p:sp>
        <p:nvSpPr>
          <p:cNvPr id="6" name="コンテンツ プレースホルダー 5">
            <a:extLst>
              <a:ext uri="{FF2B5EF4-FFF2-40B4-BE49-F238E27FC236}">
                <a16:creationId xmlns="" xmlns:a16="http://schemas.microsoft.com/office/drawing/2014/main" id="{F761ABEB-B000-4AE5-980C-4230D082F3A7}"/>
              </a:ext>
            </a:extLst>
          </p:cNvPr>
          <p:cNvSpPr>
            <a:spLocks noGrp="1"/>
          </p:cNvSpPr>
          <p:nvPr>
            <p:ph sz="quarter" idx="2"/>
          </p:nvPr>
        </p:nvSpPr>
        <p:spPr/>
        <p:txBody>
          <a:bodyPr/>
          <a:lstStyle/>
          <a:p>
            <a:pPr marL="0" indent="0">
              <a:buNone/>
            </a:pPr>
            <a:r>
              <a:rPr kumimoji="1" lang="ja-JP" altLang="en-US" dirty="0"/>
              <a:t>多摩川フォーラム</a:t>
            </a:r>
          </a:p>
        </p:txBody>
      </p:sp>
      <p:sp>
        <p:nvSpPr>
          <p:cNvPr id="7" name="コンテンツ プレースホルダー 6">
            <a:extLst>
              <a:ext uri="{FF2B5EF4-FFF2-40B4-BE49-F238E27FC236}">
                <a16:creationId xmlns="" xmlns:a16="http://schemas.microsoft.com/office/drawing/2014/main" id="{64B476F2-E8EA-4484-A8F9-388CA168907A}"/>
              </a:ext>
            </a:extLst>
          </p:cNvPr>
          <p:cNvSpPr>
            <a:spLocks noGrp="1"/>
          </p:cNvSpPr>
          <p:nvPr>
            <p:ph sz="half" idx="3"/>
          </p:nvPr>
        </p:nvSpPr>
        <p:spPr/>
        <p:txBody>
          <a:bodyPr/>
          <a:lstStyle/>
          <a:p>
            <a:pPr marL="0" indent="0">
              <a:buNone/>
            </a:pPr>
            <a:r>
              <a:rPr kumimoji="1" lang="ja-JP" altLang="en-US" dirty="0"/>
              <a:t>秋の多摩川祭り</a:t>
            </a:r>
          </a:p>
        </p:txBody>
      </p:sp>
      <p:pic>
        <p:nvPicPr>
          <p:cNvPr id="2" name="図 1">
            <a:extLst>
              <a:ext uri="{FF2B5EF4-FFF2-40B4-BE49-F238E27FC236}">
                <a16:creationId xmlns="" xmlns:a16="http://schemas.microsoft.com/office/drawing/2014/main" id="{EA6600DD-5A31-4044-AE5F-DDBB3C9CEF78}"/>
              </a:ext>
            </a:extLst>
          </p:cNvPr>
          <p:cNvPicPr>
            <a:picLocks noChangeAspect="1"/>
          </p:cNvPicPr>
          <p:nvPr/>
        </p:nvPicPr>
        <p:blipFill>
          <a:blip r:embed="rId2"/>
          <a:stretch>
            <a:fillRect/>
          </a:stretch>
        </p:blipFill>
        <p:spPr>
          <a:xfrm>
            <a:off x="954735" y="4576982"/>
            <a:ext cx="2844720" cy="2130479"/>
          </a:xfrm>
          <a:prstGeom prst="rect">
            <a:avLst/>
          </a:prstGeom>
        </p:spPr>
      </p:pic>
      <p:pic>
        <p:nvPicPr>
          <p:cNvPr id="3" name="図 2">
            <a:extLst>
              <a:ext uri="{FF2B5EF4-FFF2-40B4-BE49-F238E27FC236}">
                <a16:creationId xmlns="" xmlns:a16="http://schemas.microsoft.com/office/drawing/2014/main" id="{1E285B5E-2545-4814-8489-1D0D9579F13E}"/>
              </a:ext>
            </a:extLst>
          </p:cNvPr>
          <p:cNvPicPr>
            <a:picLocks noChangeAspect="1"/>
          </p:cNvPicPr>
          <p:nvPr/>
        </p:nvPicPr>
        <p:blipFill>
          <a:blip r:embed="rId3"/>
          <a:stretch>
            <a:fillRect/>
          </a:stretch>
        </p:blipFill>
        <p:spPr>
          <a:xfrm>
            <a:off x="4390661" y="3152826"/>
            <a:ext cx="4748344" cy="3561258"/>
          </a:xfrm>
          <a:prstGeom prst="rect">
            <a:avLst/>
          </a:prstGeom>
        </p:spPr>
      </p:pic>
      <p:pic>
        <p:nvPicPr>
          <p:cNvPr id="8" name="図 7">
            <a:extLst>
              <a:ext uri="{FF2B5EF4-FFF2-40B4-BE49-F238E27FC236}">
                <a16:creationId xmlns="" xmlns:a16="http://schemas.microsoft.com/office/drawing/2014/main" id="{DF65C0B2-D857-4C18-A8C7-9284E29E83C6}"/>
              </a:ext>
            </a:extLst>
          </p:cNvPr>
          <p:cNvPicPr>
            <a:picLocks noChangeAspect="1"/>
          </p:cNvPicPr>
          <p:nvPr/>
        </p:nvPicPr>
        <p:blipFill>
          <a:blip r:embed="rId4"/>
          <a:stretch>
            <a:fillRect/>
          </a:stretch>
        </p:blipFill>
        <p:spPr>
          <a:xfrm>
            <a:off x="428261" y="1893950"/>
            <a:ext cx="3810000" cy="2114550"/>
          </a:xfrm>
          <a:prstGeom prst="rect">
            <a:avLst/>
          </a:prstGeom>
        </p:spPr>
      </p:pic>
      <p:sp>
        <p:nvSpPr>
          <p:cNvPr id="12" name="テキスト ボックス 11">
            <a:extLst>
              <a:ext uri="{FF2B5EF4-FFF2-40B4-BE49-F238E27FC236}">
                <a16:creationId xmlns="" xmlns:a16="http://schemas.microsoft.com/office/drawing/2014/main" id="{9A9C7171-4CFA-413A-9144-E386A2B96599}"/>
              </a:ext>
            </a:extLst>
          </p:cNvPr>
          <p:cNvSpPr txBox="1"/>
          <p:nvPr/>
        </p:nvSpPr>
        <p:spPr>
          <a:xfrm>
            <a:off x="827584" y="4366388"/>
            <a:ext cx="3110872" cy="584775"/>
          </a:xfrm>
          <a:prstGeom prst="rect">
            <a:avLst/>
          </a:prstGeom>
          <a:noFill/>
        </p:spPr>
        <p:txBody>
          <a:bodyPr wrap="square" rtlCol="0">
            <a:spAutoFit/>
          </a:bodyPr>
          <a:lstStyle/>
          <a:p>
            <a:r>
              <a:rPr lang="ja-JP" altLang="en-US" sz="1600" dirty="0">
                <a:solidFill>
                  <a:srgbClr val="FF0000"/>
                </a:solidFill>
              </a:rPr>
              <a:t>川崎市における水質改善の取り組みと今後の水質保全について</a:t>
            </a:r>
          </a:p>
        </p:txBody>
      </p:sp>
      <p:sp>
        <p:nvSpPr>
          <p:cNvPr id="13" name="テキスト ボックス 12">
            <a:extLst>
              <a:ext uri="{FF2B5EF4-FFF2-40B4-BE49-F238E27FC236}">
                <a16:creationId xmlns="" xmlns:a16="http://schemas.microsoft.com/office/drawing/2014/main" id="{42D9F170-13C5-4FB4-A0B0-BC750E39EA3D}"/>
              </a:ext>
            </a:extLst>
          </p:cNvPr>
          <p:cNvSpPr txBox="1"/>
          <p:nvPr/>
        </p:nvSpPr>
        <p:spPr>
          <a:xfrm>
            <a:off x="4923457" y="2357469"/>
            <a:ext cx="3682752" cy="646331"/>
          </a:xfrm>
          <a:prstGeom prst="rect">
            <a:avLst/>
          </a:prstGeom>
          <a:noFill/>
        </p:spPr>
        <p:txBody>
          <a:bodyPr wrap="square" rtlCol="0">
            <a:spAutoFit/>
          </a:bodyPr>
          <a:lstStyle/>
          <a:p>
            <a:r>
              <a:rPr kumimoji="1" lang="ja-JP" altLang="en-US" dirty="0">
                <a:solidFill>
                  <a:srgbClr val="FF0000"/>
                </a:solidFill>
              </a:rPr>
              <a:t>近隣から今や親子連れ中心に</a:t>
            </a:r>
          </a:p>
          <a:p>
            <a:r>
              <a:rPr kumimoji="1" lang="ja-JP" altLang="en-US" dirty="0">
                <a:solidFill>
                  <a:srgbClr val="FF0000"/>
                </a:solidFill>
              </a:rPr>
              <a:t>約</a:t>
            </a:r>
            <a:r>
              <a:rPr kumimoji="1" lang="en-US" altLang="ja-JP" dirty="0">
                <a:solidFill>
                  <a:srgbClr val="FF0000"/>
                </a:solidFill>
              </a:rPr>
              <a:t>1000</a:t>
            </a:r>
            <a:r>
              <a:rPr kumimoji="1" lang="ja-JP" altLang="en-US" dirty="0">
                <a:solidFill>
                  <a:srgbClr val="FF0000"/>
                </a:solidFill>
              </a:rPr>
              <a:t>人が集まる秋祭り</a:t>
            </a:r>
          </a:p>
        </p:txBody>
      </p:sp>
      <p:sp>
        <p:nvSpPr>
          <p:cNvPr id="14" name="テキスト ボックス 13">
            <a:extLst>
              <a:ext uri="{FF2B5EF4-FFF2-40B4-BE49-F238E27FC236}">
                <a16:creationId xmlns="" xmlns:a16="http://schemas.microsoft.com/office/drawing/2014/main" id="{E60C7339-14D0-4112-968B-769F7BAD9C53}"/>
              </a:ext>
            </a:extLst>
          </p:cNvPr>
          <p:cNvSpPr txBox="1"/>
          <p:nvPr/>
        </p:nvSpPr>
        <p:spPr>
          <a:xfrm>
            <a:off x="688583" y="1893950"/>
            <a:ext cx="3110872" cy="923330"/>
          </a:xfrm>
          <a:prstGeom prst="rect">
            <a:avLst/>
          </a:prstGeom>
          <a:noFill/>
        </p:spPr>
        <p:txBody>
          <a:bodyPr wrap="square" rtlCol="0">
            <a:spAutoFit/>
          </a:bodyPr>
          <a:lstStyle/>
          <a:p>
            <a:r>
              <a:rPr kumimoji="1" lang="ja-JP" altLang="en-US" dirty="0">
                <a:solidFill>
                  <a:srgbClr val="FF0000"/>
                </a:solidFill>
              </a:rPr>
              <a:t>満開の桜の中で桜井純江さんのコンサートは毎年約</a:t>
            </a:r>
            <a:r>
              <a:rPr kumimoji="1" lang="en-US" altLang="ja-JP" dirty="0">
                <a:solidFill>
                  <a:srgbClr val="FF0000"/>
                </a:solidFill>
              </a:rPr>
              <a:t>300</a:t>
            </a:r>
            <a:r>
              <a:rPr kumimoji="1" lang="ja-JP" altLang="en-US" dirty="0">
                <a:solidFill>
                  <a:srgbClr val="FF0000"/>
                </a:solidFill>
              </a:rPr>
              <a:t>人の人集め</a:t>
            </a:r>
            <a:r>
              <a:rPr kumimoji="1" lang="en-US" altLang="ja-JP" dirty="0">
                <a:solidFill>
                  <a:srgbClr val="FF0000"/>
                </a:solidFill>
              </a:rPr>
              <a:t>15</a:t>
            </a:r>
            <a:r>
              <a:rPr kumimoji="1" lang="ja-JP" altLang="en-US" dirty="0">
                <a:solidFill>
                  <a:srgbClr val="FF0000"/>
                </a:solidFill>
              </a:rPr>
              <a:t>回を重ねる</a:t>
            </a:r>
          </a:p>
        </p:txBody>
      </p:sp>
    </p:spTree>
    <p:extLst>
      <p:ext uri="{BB962C8B-B14F-4D97-AF65-F5344CB8AC3E}">
        <p14:creationId xmlns:p14="http://schemas.microsoft.com/office/powerpoint/2010/main" val="2682517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タイトル 1"/>
          <p:cNvSpPr>
            <a:spLocks noGrp="1"/>
          </p:cNvSpPr>
          <p:nvPr>
            <p:ph type="title"/>
          </p:nvPr>
        </p:nvSpPr>
        <p:spPr>
          <a:xfrm>
            <a:off x="-396875" y="404813"/>
            <a:ext cx="9540875" cy="1143000"/>
          </a:xfrm>
        </p:spPr>
        <p:txBody>
          <a:bodyPr/>
          <a:lstStyle/>
          <a:p>
            <a:r>
              <a:rPr lang="en-US" altLang="ja-JP" sz="2600" dirty="0">
                <a:solidFill>
                  <a:srgbClr val="FF0000"/>
                </a:solidFill>
              </a:rPr>
              <a:t>1.</a:t>
            </a:r>
            <a:r>
              <a:rPr lang="ja-JP" altLang="en-US" sz="2600" dirty="0">
                <a:solidFill>
                  <a:srgbClr val="FF0000"/>
                </a:solidFill>
              </a:rPr>
              <a:t>「ニヶ領せせらぎ館」「</a:t>
            </a:r>
            <a:r>
              <a:rPr lang="en-US" altLang="ja-JP" sz="2600" dirty="0">
                <a:solidFill>
                  <a:srgbClr val="FF0000"/>
                </a:solidFill>
              </a:rPr>
              <a:t>NPO</a:t>
            </a:r>
            <a:r>
              <a:rPr lang="ja-JP" altLang="en-US" sz="2600" dirty="0">
                <a:solidFill>
                  <a:srgbClr val="FF0000"/>
                </a:solidFill>
              </a:rPr>
              <a:t>法人多摩川エコミュージアム」の</a:t>
            </a:r>
            <a:br>
              <a:rPr lang="ja-JP" altLang="en-US" sz="2600" dirty="0">
                <a:solidFill>
                  <a:srgbClr val="FF0000"/>
                </a:solidFill>
              </a:rPr>
            </a:br>
            <a:r>
              <a:rPr lang="ja-JP" altLang="en-US" sz="2600" dirty="0">
                <a:solidFill>
                  <a:srgbClr val="FF0000"/>
                </a:solidFill>
              </a:rPr>
              <a:t>設立の経緯と目的</a:t>
            </a:r>
          </a:p>
        </p:txBody>
      </p:sp>
      <p:sp>
        <p:nvSpPr>
          <p:cNvPr id="48130" name="コンテンツ プレースホルダー 2"/>
          <p:cNvSpPr>
            <a:spLocks noGrp="1"/>
          </p:cNvSpPr>
          <p:nvPr>
            <p:ph idx="1"/>
          </p:nvPr>
        </p:nvSpPr>
        <p:spPr>
          <a:xfrm>
            <a:off x="323528" y="1628775"/>
            <a:ext cx="8568952" cy="4525963"/>
          </a:xfrm>
        </p:spPr>
        <p:txBody>
          <a:bodyPr/>
          <a:lstStyle/>
          <a:p>
            <a:r>
              <a:rPr lang="en-US" altLang="ja-JP" sz="2200" b="1" dirty="0">
                <a:solidFill>
                  <a:srgbClr val="FF0000"/>
                </a:solidFill>
              </a:rPr>
              <a:t>1997</a:t>
            </a:r>
            <a:r>
              <a:rPr lang="ja-JP" altLang="en-US" sz="2200" b="1" dirty="0">
                <a:solidFill>
                  <a:srgbClr val="FF0000"/>
                </a:solidFill>
              </a:rPr>
              <a:t>年　</a:t>
            </a:r>
            <a:r>
              <a:rPr lang="ja-JP" altLang="en-US" sz="2200" b="1" dirty="0"/>
              <a:t>川崎市の「多摩川エコミュージアム」構想の策定</a:t>
            </a:r>
          </a:p>
          <a:p>
            <a:pPr>
              <a:buFontTx/>
              <a:buNone/>
            </a:pPr>
            <a:r>
              <a:rPr lang="ja-JP" altLang="en-US" sz="2200" b="1" dirty="0"/>
              <a:t>　　  </a:t>
            </a:r>
            <a:r>
              <a:rPr lang="ja-JP" altLang="en-US" sz="2200" b="1" dirty="0">
                <a:solidFill>
                  <a:srgbClr val="009900"/>
                </a:solidFill>
              </a:rPr>
              <a:t>多摩川とその流域の特性にふさわしい、水と緑・歴史を</a:t>
            </a:r>
          </a:p>
          <a:p>
            <a:pPr>
              <a:buFontTx/>
              <a:buNone/>
            </a:pPr>
            <a:r>
              <a:rPr lang="ja-JP" altLang="en-US" sz="2200" b="1" dirty="0">
                <a:solidFill>
                  <a:srgbClr val="009900"/>
                </a:solidFill>
              </a:rPr>
              <a:t>　　　活かし、うるおいとやすらぎのある快適なまちづくり</a:t>
            </a:r>
          </a:p>
          <a:p>
            <a:r>
              <a:rPr lang="en-US" altLang="ja-JP" sz="2200" b="1" dirty="0">
                <a:solidFill>
                  <a:srgbClr val="FF0000"/>
                </a:solidFill>
              </a:rPr>
              <a:t>1999</a:t>
            </a:r>
            <a:r>
              <a:rPr lang="ja-JP" altLang="en-US" sz="2200" b="1" dirty="0">
                <a:solidFill>
                  <a:srgbClr val="FF0000"/>
                </a:solidFill>
              </a:rPr>
              <a:t>年</a:t>
            </a:r>
            <a:r>
              <a:rPr lang="en-US" altLang="ja-JP" sz="2200" b="1" dirty="0">
                <a:solidFill>
                  <a:srgbClr val="FF0000"/>
                </a:solidFill>
              </a:rPr>
              <a:t>3</a:t>
            </a:r>
            <a:r>
              <a:rPr lang="ja-JP" altLang="en-US" sz="2200" b="1" dirty="0">
                <a:solidFill>
                  <a:srgbClr val="FF0000"/>
                </a:solidFill>
              </a:rPr>
              <a:t>月</a:t>
            </a:r>
            <a:r>
              <a:rPr lang="en-US" altLang="ja-JP" sz="2200" b="1" dirty="0">
                <a:solidFill>
                  <a:srgbClr val="FF0000"/>
                </a:solidFill>
              </a:rPr>
              <a:t>27</a:t>
            </a:r>
            <a:r>
              <a:rPr lang="ja-JP" altLang="en-US" sz="2200" b="1" dirty="0">
                <a:solidFill>
                  <a:srgbClr val="FF0000"/>
                </a:solidFill>
              </a:rPr>
              <a:t>日　</a:t>
            </a:r>
            <a:r>
              <a:rPr lang="ja-JP" altLang="en-US" sz="2200" b="1" dirty="0"/>
              <a:t>「ニヶ領せせらぎ館」開館</a:t>
            </a:r>
          </a:p>
          <a:p>
            <a:r>
              <a:rPr lang="en-US" altLang="ja-JP" sz="2200" b="1" dirty="0">
                <a:solidFill>
                  <a:srgbClr val="FF0000"/>
                </a:solidFill>
              </a:rPr>
              <a:t>2002</a:t>
            </a:r>
            <a:r>
              <a:rPr lang="ja-JP" altLang="en-US" sz="2200" b="1" dirty="0">
                <a:solidFill>
                  <a:srgbClr val="FF0000"/>
                </a:solidFill>
              </a:rPr>
              <a:t>年</a:t>
            </a:r>
            <a:r>
              <a:rPr lang="en-US" altLang="ja-JP" sz="2200" b="1" dirty="0">
                <a:solidFill>
                  <a:srgbClr val="FF0000"/>
                </a:solidFill>
              </a:rPr>
              <a:t>2</a:t>
            </a:r>
            <a:r>
              <a:rPr lang="ja-JP" altLang="en-US" sz="2200" b="1" dirty="0">
                <a:solidFill>
                  <a:srgbClr val="FF0000"/>
                </a:solidFill>
              </a:rPr>
              <a:t>月</a:t>
            </a:r>
            <a:r>
              <a:rPr lang="ja-JP" altLang="en-US" sz="2200" b="1" dirty="0"/>
              <a:t>　</a:t>
            </a:r>
            <a:r>
              <a:rPr lang="en-US" altLang="ja-JP" sz="2200" b="1" dirty="0"/>
              <a:t>NPO</a:t>
            </a:r>
            <a:r>
              <a:rPr lang="ja-JP" altLang="en-US" sz="2200" b="1" dirty="0"/>
              <a:t>法人「多摩川エコミュージアム設立委員会」が発足</a:t>
            </a:r>
          </a:p>
          <a:p>
            <a:pPr>
              <a:buFontTx/>
              <a:buNone/>
            </a:pPr>
            <a:r>
              <a:rPr lang="ja-JP" altLang="en-US" sz="2200" b="1" dirty="0"/>
              <a:t>　　　</a:t>
            </a:r>
            <a:r>
              <a:rPr lang="ja-JP" altLang="en-US" sz="2200" b="1" dirty="0">
                <a:solidFill>
                  <a:srgbClr val="009900"/>
                </a:solidFill>
              </a:rPr>
              <a:t>市民・企業・行政のパートナーシップで流域のふるさと資産</a:t>
            </a:r>
          </a:p>
          <a:p>
            <a:pPr>
              <a:buFontTx/>
              <a:buNone/>
            </a:pPr>
            <a:r>
              <a:rPr lang="ja-JP" altLang="en-US" sz="2200" b="1" dirty="0">
                <a:solidFill>
                  <a:srgbClr val="009900"/>
                </a:solidFill>
              </a:rPr>
              <a:t>　　　を保全・継承していく活動開始</a:t>
            </a:r>
          </a:p>
          <a:p>
            <a:pPr>
              <a:buFontTx/>
              <a:buNone/>
            </a:pPr>
            <a:r>
              <a:rPr lang="ja-JP" altLang="en-US" sz="2200" b="1" dirty="0">
                <a:solidFill>
                  <a:srgbClr val="FF3300"/>
                </a:solidFill>
              </a:rPr>
              <a:t>　</a:t>
            </a:r>
            <a:r>
              <a:rPr lang="ja-JP" altLang="en-US" sz="2200" b="1" dirty="0">
                <a:solidFill>
                  <a:srgbClr val="FF0000"/>
                </a:solidFill>
              </a:rPr>
              <a:t>　同年</a:t>
            </a:r>
            <a:r>
              <a:rPr lang="en-US" altLang="ja-JP" sz="2200" b="1" dirty="0">
                <a:solidFill>
                  <a:srgbClr val="FF0000"/>
                </a:solidFill>
              </a:rPr>
              <a:t>6</a:t>
            </a:r>
            <a:r>
              <a:rPr lang="ja-JP" altLang="en-US" sz="2200" b="1" dirty="0">
                <a:solidFill>
                  <a:srgbClr val="FF0000"/>
                </a:solidFill>
              </a:rPr>
              <a:t>月　</a:t>
            </a:r>
            <a:r>
              <a:rPr lang="en-US" altLang="ja-JP" sz="2200" b="1" dirty="0"/>
              <a:t>NPO</a:t>
            </a:r>
            <a:r>
              <a:rPr lang="ja-JP" altLang="en-US" sz="2200" b="1" dirty="0"/>
              <a:t>法人「多摩川エコミュージアム」を設立</a:t>
            </a:r>
          </a:p>
          <a:p>
            <a:r>
              <a:rPr lang="en-US" altLang="ja-JP" sz="2200" b="1" dirty="0">
                <a:solidFill>
                  <a:srgbClr val="FF0000"/>
                </a:solidFill>
              </a:rPr>
              <a:t>2015</a:t>
            </a:r>
            <a:r>
              <a:rPr lang="ja-JP" altLang="en-US" sz="2200" b="1" dirty="0">
                <a:solidFill>
                  <a:srgbClr val="FF0000"/>
                </a:solidFill>
              </a:rPr>
              <a:t>年</a:t>
            </a:r>
            <a:r>
              <a:rPr lang="en-US" altLang="ja-JP" sz="2200" b="1" dirty="0">
                <a:solidFill>
                  <a:srgbClr val="FF0000"/>
                </a:solidFill>
              </a:rPr>
              <a:t>4</a:t>
            </a:r>
            <a:r>
              <a:rPr lang="ja-JP" altLang="en-US" sz="2200" b="1" dirty="0">
                <a:solidFill>
                  <a:srgbClr val="FF0000"/>
                </a:solidFill>
              </a:rPr>
              <a:t>月</a:t>
            </a:r>
            <a:r>
              <a:rPr lang="ja-JP" altLang="en-US" sz="2200" b="1" dirty="0"/>
              <a:t>　ニヶ領せせらぎ館の運営は川崎市の業務委託 </a:t>
            </a:r>
          </a:p>
          <a:p>
            <a:pPr marL="457200" lvl="1" indent="0">
              <a:buNone/>
            </a:pPr>
            <a:r>
              <a:rPr lang="ja-JP" altLang="en-US" sz="2200" b="1" dirty="0"/>
              <a:t>　　　　　</a:t>
            </a:r>
            <a:r>
              <a:rPr lang="en-US" altLang="ja-JP" sz="2200" b="1" dirty="0">
                <a:solidFill>
                  <a:srgbClr val="002060"/>
                </a:solidFill>
              </a:rPr>
              <a:t>(</a:t>
            </a:r>
            <a:r>
              <a:rPr lang="ja-JP" altLang="en-US" sz="2200" b="1" dirty="0">
                <a:solidFill>
                  <a:srgbClr val="002060"/>
                </a:solidFill>
              </a:rPr>
              <a:t>随意契約　→一般入札応募制</a:t>
            </a:r>
            <a:r>
              <a:rPr lang="en-US" altLang="ja-JP" sz="2200" b="1" dirty="0">
                <a:solidFill>
                  <a:srgbClr val="002060"/>
                </a:solidFill>
              </a:rPr>
              <a:t>)</a:t>
            </a:r>
            <a:r>
              <a:rPr lang="ja-JP" altLang="en-US" sz="2200" b="1" dirty="0">
                <a:solidFill>
                  <a:srgbClr val="002060"/>
                </a:solidFill>
              </a:rPr>
              <a:t>　「多摩川博」予算なくなる</a:t>
            </a:r>
            <a:endParaRPr lang="en-US" altLang="ja-JP" sz="2200" b="1" dirty="0">
              <a:solidFill>
                <a:srgbClr val="002060"/>
              </a:solidFill>
            </a:endParaRPr>
          </a:p>
          <a:p>
            <a:r>
              <a:rPr lang="en-US" altLang="ja-JP" sz="2200" b="1" dirty="0"/>
              <a:t>2020</a:t>
            </a:r>
            <a:r>
              <a:rPr lang="ja-JP" altLang="en-US" sz="2200" b="1" dirty="0"/>
              <a:t>年</a:t>
            </a:r>
            <a:r>
              <a:rPr lang="en-US" altLang="ja-JP" sz="2200" b="1" dirty="0"/>
              <a:t>1</a:t>
            </a:r>
            <a:r>
              <a:rPr lang="ja-JP" altLang="en-US" sz="2200" b="1" dirty="0"/>
              <a:t>月　現在に至る</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 xmlns:a16="http://schemas.microsoft.com/office/drawing/2014/main" id="{BB96FCC9-7005-4733-94B8-D9BD927EFDF2}"/>
              </a:ext>
            </a:extLst>
          </p:cNvPr>
          <p:cNvSpPr>
            <a:spLocks noGrp="1"/>
          </p:cNvSpPr>
          <p:nvPr>
            <p:ph type="title"/>
          </p:nvPr>
        </p:nvSpPr>
        <p:spPr/>
        <p:txBody>
          <a:bodyPr/>
          <a:lstStyle/>
          <a:p>
            <a:r>
              <a:rPr lang="ja-JP" altLang="en-US" sz="3200" dirty="0"/>
              <a:t>当初の目的以外の予期せぬ波及効果　　　　　　　　　　　　　　　　　　　　　　　　　　　　　　　　　　　　　　　　　　　　　　　　　　　　　　　　　　　　　　　　　　　　　</a:t>
            </a:r>
            <a:r>
              <a:rPr lang="ja-JP" altLang="en-US" sz="3200" dirty="0">
                <a:solidFill>
                  <a:srgbClr val="FF0000"/>
                </a:solidFill>
              </a:rPr>
              <a:t>「川でつながるジャカルタとの国際交流事業」　</a:t>
            </a:r>
            <a:endParaRPr kumimoji="1" lang="ja-JP" altLang="en-US" sz="3200" dirty="0">
              <a:solidFill>
                <a:srgbClr val="FF0000"/>
              </a:solidFill>
            </a:endParaRPr>
          </a:p>
        </p:txBody>
      </p:sp>
      <p:pic>
        <p:nvPicPr>
          <p:cNvPr id="3" name="コンテンツ プレースホルダー 2">
            <a:extLst>
              <a:ext uri="{FF2B5EF4-FFF2-40B4-BE49-F238E27FC236}">
                <a16:creationId xmlns="" xmlns:a16="http://schemas.microsoft.com/office/drawing/2014/main" id="{7D9C500B-C3AD-49CA-83E9-E1AF5B856F14}"/>
              </a:ext>
            </a:extLst>
          </p:cNvPr>
          <p:cNvPicPr>
            <a:picLocks noGrp="1" noChangeAspect="1"/>
          </p:cNvPicPr>
          <p:nvPr>
            <p:ph sz="quarter" idx="3"/>
          </p:nvPr>
        </p:nvPicPr>
        <p:blipFill>
          <a:blip r:embed="rId2">
            <a:extLst>
              <a:ext uri="{28A0092B-C50C-407E-A947-70E740481C1C}">
                <a14:useLocalDpi xmlns:a14="http://schemas.microsoft.com/office/drawing/2010/main" val="0"/>
              </a:ext>
            </a:extLst>
          </a:blip>
          <a:stretch>
            <a:fillRect/>
          </a:stretch>
        </p:blipFill>
        <p:spPr>
          <a:xfrm>
            <a:off x="788367" y="3984904"/>
            <a:ext cx="3495600" cy="2621700"/>
          </a:xfrm>
        </p:spPr>
      </p:pic>
      <p:pic>
        <p:nvPicPr>
          <p:cNvPr id="8" name="コンテンツ プレースホルダー 8" descr="http://www.seseragikan.com/cleanup/report/20151003rec-MALU/DSCF3707.JPG">
            <a:extLst>
              <a:ext uri="{FF2B5EF4-FFF2-40B4-BE49-F238E27FC236}">
                <a16:creationId xmlns="" xmlns:a16="http://schemas.microsoft.com/office/drawing/2014/main" id="{0968E506-E41D-4C61-AF30-E3FD0BD3A1C4}"/>
              </a:ext>
            </a:extLst>
          </p:cNvPr>
          <p:cNvPicPr>
            <a:picLocks noGrp="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55575" y="1441424"/>
            <a:ext cx="3528392" cy="2373134"/>
          </a:xfrm>
        </p:spPr>
      </p:pic>
      <p:pic>
        <p:nvPicPr>
          <p:cNvPr id="10" name="コンテンツ プレースホルダー 11">
            <a:extLst>
              <a:ext uri="{FF2B5EF4-FFF2-40B4-BE49-F238E27FC236}">
                <a16:creationId xmlns="" xmlns:a16="http://schemas.microsoft.com/office/drawing/2014/main" id="{486EA38B-30B9-4AA2-B47A-F61263124FE4}"/>
              </a:ext>
            </a:extLst>
          </p:cNvPr>
          <p:cNvPicPr>
            <a:picLocks noGrp="1"/>
          </p:cNvPicPr>
          <p:nvPr>
            <p:ph sz="quarter" idx="2"/>
          </p:nvPr>
        </p:nvPicPr>
        <p:blipFill>
          <a:blip r:embed="rId4">
            <a:extLst>
              <a:ext uri="{28A0092B-C50C-407E-A947-70E740481C1C}">
                <a14:useLocalDpi xmlns:a14="http://schemas.microsoft.com/office/drawing/2010/main" val="0"/>
              </a:ext>
            </a:extLst>
          </a:blip>
          <a:srcRect/>
          <a:stretch>
            <a:fillRect/>
          </a:stretch>
        </p:blipFill>
        <p:spPr bwMode="auto">
          <a:xfrm>
            <a:off x="4860034" y="1413054"/>
            <a:ext cx="3528390" cy="2373134"/>
          </a:xfrm>
          <a:prstGeom prst="rect">
            <a:avLst/>
          </a:prstGeom>
          <a:noFill/>
          <a:ln w="9525">
            <a:noFill/>
            <a:miter lim="800000"/>
            <a:headEnd/>
            <a:tailEnd/>
          </a:ln>
        </p:spPr>
      </p:pic>
      <p:pic>
        <p:nvPicPr>
          <p:cNvPr id="12" name="図 11">
            <a:extLst>
              <a:ext uri="{FF2B5EF4-FFF2-40B4-BE49-F238E27FC236}">
                <a16:creationId xmlns="" xmlns:a16="http://schemas.microsoft.com/office/drawing/2014/main" id="{496FE771-A361-4125-A294-D76A46BC3E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3248" y="3933056"/>
            <a:ext cx="1950720" cy="1307592"/>
          </a:xfrm>
          <a:prstGeom prst="rect">
            <a:avLst/>
          </a:prstGeom>
        </p:spPr>
      </p:pic>
      <p:pic>
        <p:nvPicPr>
          <p:cNvPr id="14" name="図 13">
            <a:extLst>
              <a:ext uri="{FF2B5EF4-FFF2-40B4-BE49-F238E27FC236}">
                <a16:creationId xmlns="" xmlns:a16="http://schemas.microsoft.com/office/drawing/2014/main" id="{2278DDD7-A744-46B7-A427-B0FB5C7EBD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0034" y="3907688"/>
            <a:ext cx="3495600" cy="2621700"/>
          </a:xfrm>
          <a:prstGeom prst="rect">
            <a:avLst/>
          </a:prstGeom>
        </p:spPr>
      </p:pic>
      <p:pic>
        <p:nvPicPr>
          <p:cNvPr id="16" name="図 15">
            <a:extLst>
              <a:ext uri="{FF2B5EF4-FFF2-40B4-BE49-F238E27FC236}">
                <a16:creationId xmlns="" xmlns:a16="http://schemas.microsoft.com/office/drawing/2014/main" id="{BA8241B9-4A3B-478F-813F-B3BA30D972A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11106" y="3907688"/>
            <a:ext cx="1219200" cy="914400"/>
          </a:xfrm>
          <a:prstGeom prst="rect">
            <a:avLst/>
          </a:prstGeom>
        </p:spPr>
      </p:pic>
      <p:sp>
        <p:nvSpPr>
          <p:cNvPr id="2" name="テキスト ボックス 1">
            <a:extLst>
              <a:ext uri="{FF2B5EF4-FFF2-40B4-BE49-F238E27FC236}">
                <a16:creationId xmlns="" xmlns:a16="http://schemas.microsoft.com/office/drawing/2014/main" id="{55EE32D9-487B-4796-944D-14B42660A076}"/>
              </a:ext>
            </a:extLst>
          </p:cNvPr>
          <p:cNvSpPr txBox="1"/>
          <p:nvPr/>
        </p:nvSpPr>
        <p:spPr>
          <a:xfrm>
            <a:off x="5220072" y="6093296"/>
            <a:ext cx="3168352" cy="369332"/>
          </a:xfrm>
          <a:prstGeom prst="rect">
            <a:avLst/>
          </a:prstGeom>
          <a:noFill/>
        </p:spPr>
        <p:txBody>
          <a:bodyPr wrap="square" rtlCol="0">
            <a:spAutoFit/>
          </a:bodyPr>
          <a:lstStyle/>
          <a:p>
            <a:r>
              <a:rPr kumimoji="1" lang="ja-JP" altLang="en-US" dirty="0"/>
              <a:t>日本→ジャカルタへ　</a:t>
            </a:r>
            <a:r>
              <a:rPr kumimoji="1" lang="en-US" altLang="ja-JP" dirty="0"/>
              <a:t>2019/12</a:t>
            </a:r>
            <a:endParaRPr kumimoji="1" lang="ja-JP" altLang="en-US" dirty="0"/>
          </a:p>
        </p:txBody>
      </p:sp>
      <p:sp>
        <p:nvSpPr>
          <p:cNvPr id="6" name="テキスト ボックス 5">
            <a:extLst>
              <a:ext uri="{FF2B5EF4-FFF2-40B4-BE49-F238E27FC236}">
                <a16:creationId xmlns="" xmlns:a16="http://schemas.microsoft.com/office/drawing/2014/main" id="{9761503E-5598-4C14-9341-43320DEFA105}"/>
              </a:ext>
            </a:extLst>
          </p:cNvPr>
          <p:cNvSpPr txBox="1"/>
          <p:nvPr/>
        </p:nvSpPr>
        <p:spPr>
          <a:xfrm>
            <a:off x="746760" y="1403318"/>
            <a:ext cx="3872957" cy="369332"/>
          </a:xfrm>
          <a:prstGeom prst="rect">
            <a:avLst/>
          </a:prstGeom>
          <a:noFill/>
        </p:spPr>
        <p:txBody>
          <a:bodyPr wrap="square" rtlCol="0">
            <a:spAutoFit/>
          </a:bodyPr>
          <a:lstStyle/>
          <a:p>
            <a:r>
              <a:rPr kumimoji="1" lang="ja-JP" altLang="en-US" dirty="0"/>
              <a:t>ジャカルタ→日本へ</a:t>
            </a:r>
            <a:r>
              <a:rPr kumimoji="1" lang="en-US" altLang="ja-JP" dirty="0"/>
              <a:t>2015/10,2016/5</a:t>
            </a:r>
            <a:endParaRPr kumimoji="1" lang="ja-JP" altLang="en-US" dirty="0"/>
          </a:p>
        </p:txBody>
      </p:sp>
      <p:sp>
        <p:nvSpPr>
          <p:cNvPr id="7" name="テキスト ボックス 6">
            <a:extLst>
              <a:ext uri="{FF2B5EF4-FFF2-40B4-BE49-F238E27FC236}">
                <a16:creationId xmlns="" xmlns:a16="http://schemas.microsoft.com/office/drawing/2014/main" id="{EE71E703-166E-4C71-B83A-E561DF30773D}"/>
              </a:ext>
            </a:extLst>
          </p:cNvPr>
          <p:cNvSpPr txBox="1"/>
          <p:nvPr/>
        </p:nvSpPr>
        <p:spPr>
          <a:xfrm>
            <a:off x="1115615" y="6329976"/>
            <a:ext cx="3135561" cy="369332"/>
          </a:xfrm>
          <a:prstGeom prst="rect">
            <a:avLst/>
          </a:prstGeom>
          <a:noFill/>
        </p:spPr>
        <p:txBody>
          <a:bodyPr wrap="square" rtlCol="0">
            <a:spAutoFit/>
          </a:bodyPr>
          <a:lstStyle/>
          <a:p>
            <a:r>
              <a:rPr kumimoji="1" lang="ja-JP" altLang="en-US" dirty="0"/>
              <a:t>ジャカルタ→日本へ　</a:t>
            </a:r>
            <a:r>
              <a:rPr kumimoji="1" lang="en-US" altLang="ja-JP" dirty="0"/>
              <a:t>2018/11</a:t>
            </a:r>
            <a:endParaRPr kumimoji="1" lang="ja-JP" altLang="en-US" dirty="0"/>
          </a:p>
        </p:txBody>
      </p:sp>
      <p:sp>
        <p:nvSpPr>
          <p:cNvPr id="9" name="テキスト ボックス 8">
            <a:extLst>
              <a:ext uri="{FF2B5EF4-FFF2-40B4-BE49-F238E27FC236}">
                <a16:creationId xmlns="" xmlns:a16="http://schemas.microsoft.com/office/drawing/2014/main" id="{AB0C82ED-E540-45D7-84EE-479A1F05E05C}"/>
              </a:ext>
            </a:extLst>
          </p:cNvPr>
          <p:cNvSpPr txBox="1"/>
          <p:nvPr/>
        </p:nvSpPr>
        <p:spPr>
          <a:xfrm>
            <a:off x="5076056" y="1441424"/>
            <a:ext cx="3279578" cy="369332"/>
          </a:xfrm>
          <a:prstGeom prst="rect">
            <a:avLst/>
          </a:prstGeom>
          <a:noFill/>
        </p:spPr>
        <p:txBody>
          <a:bodyPr wrap="square" rtlCol="0">
            <a:spAutoFit/>
          </a:bodyPr>
          <a:lstStyle/>
          <a:p>
            <a:r>
              <a:rPr kumimoji="1" lang="ja-JP" altLang="en-US" dirty="0"/>
              <a:t>日本→ジャカルタへ　　</a:t>
            </a:r>
            <a:r>
              <a:rPr kumimoji="1" lang="en-US" altLang="ja-JP" dirty="0"/>
              <a:t>2017/7</a:t>
            </a:r>
            <a:endParaRPr kumimoji="1" lang="ja-JP" altLang="en-US" dirty="0"/>
          </a:p>
        </p:txBody>
      </p:sp>
    </p:spTree>
    <p:extLst>
      <p:ext uri="{BB962C8B-B14F-4D97-AF65-F5344CB8AC3E}">
        <p14:creationId xmlns:p14="http://schemas.microsoft.com/office/powerpoint/2010/main" val="18135816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92E93173-8DA3-4FDC-8912-C5BE71FE2557}"/>
              </a:ext>
            </a:extLst>
          </p:cNvPr>
          <p:cNvSpPr>
            <a:spLocks noGrp="1"/>
          </p:cNvSpPr>
          <p:nvPr>
            <p:ph type="title"/>
          </p:nvPr>
        </p:nvSpPr>
        <p:spPr/>
        <p:txBody>
          <a:bodyPr/>
          <a:lstStyle/>
          <a:p>
            <a:r>
              <a:rPr kumimoji="1" lang="en-US" altLang="ja-JP" dirty="0">
                <a:solidFill>
                  <a:srgbClr val="FF0000"/>
                </a:solidFill>
              </a:rPr>
              <a:t>95</a:t>
            </a:r>
            <a:r>
              <a:rPr kumimoji="1" lang="ja-JP" altLang="en-US" dirty="0">
                <a:solidFill>
                  <a:srgbClr val="FF0000"/>
                </a:solidFill>
              </a:rPr>
              <a:t>人の会員とのつながり・連携</a:t>
            </a:r>
          </a:p>
        </p:txBody>
      </p:sp>
      <p:pic>
        <p:nvPicPr>
          <p:cNvPr id="6" name="コンテンツ プレースホルダー 5">
            <a:extLst>
              <a:ext uri="{FF2B5EF4-FFF2-40B4-BE49-F238E27FC236}">
                <a16:creationId xmlns="" xmlns:a16="http://schemas.microsoft.com/office/drawing/2014/main" id="{0A83AE8B-6AD9-4206-8A80-C0FA750562D8}"/>
              </a:ext>
            </a:extLst>
          </p:cNvPr>
          <p:cNvPicPr>
            <a:picLocks noGrp="1" noChangeAspect="1"/>
          </p:cNvPicPr>
          <p:nvPr>
            <p:ph sz="half" idx="1"/>
          </p:nvPr>
        </p:nvPicPr>
        <p:blipFill>
          <a:blip r:embed="rId2"/>
          <a:stretch>
            <a:fillRect/>
          </a:stretch>
        </p:blipFill>
        <p:spPr>
          <a:xfrm>
            <a:off x="302836" y="2348707"/>
            <a:ext cx="4053140" cy="3039854"/>
          </a:xfrm>
          <a:prstGeom prst="rect">
            <a:avLst/>
          </a:prstGeom>
        </p:spPr>
      </p:pic>
      <p:sp>
        <p:nvSpPr>
          <p:cNvPr id="4" name="コンテンツ プレースホルダー 3">
            <a:extLst>
              <a:ext uri="{FF2B5EF4-FFF2-40B4-BE49-F238E27FC236}">
                <a16:creationId xmlns="" xmlns:a16="http://schemas.microsoft.com/office/drawing/2014/main" id="{62A9344A-8B4C-4258-AABB-A2D8AA29B80C}"/>
              </a:ext>
            </a:extLst>
          </p:cNvPr>
          <p:cNvSpPr>
            <a:spLocks noGrp="1"/>
          </p:cNvSpPr>
          <p:nvPr>
            <p:ph sz="quarter" idx="2"/>
          </p:nvPr>
        </p:nvSpPr>
        <p:spPr>
          <a:xfrm>
            <a:off x="4355976" y="1600200"/>
            <a:ext cx="4896544" cy="2185988"/>
          </a:xfrm>
        </p:spPr>
        <p:txBody>
          <a:bodyPr/>
          <a:lstStyle/>
          <a:p>
            <a:pPr marL="0" indent="0">
              <a:buNone/>
            </a:pPr>
            <a:r>
              <a:rPr kumimoji="1" lang="ja-JP" altLang="en-US" sz="2400" b="1" dirty="0"/>
              <a:t>サロン風談話会の開催２０２０年１月</a:t>
            </a:r>
          </a:p>
        </p:txBody>
      </p:sp>
      <p:pic>
        <p:nvPicPr>
          <p:cNvPr id="8" name="コンテンツ プレースホルダー 7">
            <a:extLst>
              <a:ext uri="{FF2B5EF4-FFF2-40B4-BE49-F238E27FC236}">
                <a16:creationId xmlns="" xmlns:a16="http://schemas.microsoft.com/office/drawing/2014/main" id="{1205B014-990F-4799-BD78-ED5E4CA489AD}"/>
              </a:ext>
            </a:extLst>
          </p:cNvPr>
          <p:cNvPicPr>
            <a:picLocks noGrp="1" noChangeAspect="1"/>
          </p:cNvPicPr>
          <p:nvPr>
            <p:ph sz="quarter" idx="3"/>
          </p:nvPr>
        </p:nvPicPr>
        <p:blipFill>
          <a:blip r:embed="rId3" cstate="print">
            <a:extLst>
              <a:ext uri="{28A0092B-C50C-407E-A947-70E740481C1C}">
                <a14:useLocalDpi xmlns:a14="http://schemas.microsoft.com/office/drawing/2010/main" val="0"/>
              </a:ext>
            </a:extLst>
          </a:blip>
          <a:stretch>
            <a:fillRect/>
          </a:stretch>
        </p:blipFill>
        <p:spPr>
          <a:xfrm>
            <a:off x="4633663" y="2250400"/>
            <a:ext cx="4053137" cy="3039854"/>
          </a:xfrm>
        </p:spPr>
      </p:pic>
      <p:sp>
        <p:nvSpPr>
          <p:cNvPr id="3" name="テキスト ボックス 2"/>
          <p:cNvSpPr txBox="1"/>
          <p:nvPr/>
        </p:nvSpPr>
        <p:spPr>
          <a:xfrm>
            <a:off x="179512" y="1564853"/>
            <a:ext cx="4051176" cy="830997"/>
          </a:xfrm>
          <a:prstGeom prst="rect">
            <a:avLst/>
          </a:prstGeom>
          <a:noFill/>
        </p:spPr>
        <p:txBody>
          <a:bodyPr wrap="square" rtlCol="0">
            <a:spAutoFit/>
          </a:bodyPr>
          <a:lstStyle/>
          <a:p>
            <a:r>
              <a:rPr kumimoji="1" lang="ja-JP" altLang="en-US" sz="2400" dirty="0"/>
              <a:t>会員との定期的な集い開始　</a:t>
            </a:r>
          </a:p>
          <a:p>
            <a:r>
              <a:rPr lang="ja-JP" altLang="en-US" sz="2400" dirty="0"/>
              <a:t>　　　　</a:t>
            </a:r>
            <a:r>
              <a:rPr kumimoji="1" lang="ja-JP" altLang="en-US" sz="2400" dirty="0"/>
              <a:t>２０１９年１２月</a:t>
            </a:r>
          </a:p>
        </p:txBody>
      </p:sp>
      <p:sp>
        <p:nvSpPr>
          <p:cNvPr id="9" name="テキスト ボックス 8">
            <a:extLst>
              <a:ext uri="{FF2B5EF4-FFF2-40B4-BE49-F238E27FC236}">
                <a16:creationId xmlns="" xmlns:a16="http://schemas.microsoft.com/office/drawing/2014/main" id="{557EBB31-30BC-46E2-9D49-538E36788441}"/>
              </a:ext>
            </a:extLst>
          </p:cNvPr>
          <p:cNvSpPr txBox="1"/>
          <p:nvPr/>
        </p:nvSpPr>
        <p:spPr>
          <a:xfrm>
            <a:off x="4355977" y="5589240"/>
            <a:ext cx="4464496" cy="369332"/>
          </a:xfrm>
          <a:prstGeom prst="rect">
            <a:avLst/>
          </a:prstGeom>
          <a:noFill/>
        </p:spPr>
        <p:txBody>
          <a:bodyPr wrap="square" rtlCol="0">
            <a:spAutoFit/>
          </a:bodyPr>
          <a:lstStyle/>
          <a:p>
            <a:r>
              <a:rPr kumimoji="1" lang="ja-JP" altLang="en-US" dirty="0">
                <a:solidFill>
                  <a:srgbClr val="00B050"/>
                </a:solidFill>
              </a:rPr>
              <a:t>第</a:t>
            </a:r>
            <a:r>
              <a:rPr kumimoji="1" lang="en-US" altLang="ja-JP" dirty="0">
                <a:solidFill>
                  <a:srgbClr val="00B050"/>
                </a:solidFill>
              </a:rPr>
              <a:t>1</a:t>
            </a:r>
            <a:r>
              <a:rPr kumimoji="1" lang="ja-JP" altLang="en-US" dirty="0">
                <a:solidFill>
                  <a:srgbClr val="00B050"/>
                </a:solidFill>
              </a:rPr>
              <a:t>回の卓話「多摩川の洪水」對馬淳一氏</a:t>
            </a:r>
          </a:p>
        </p:txBody>
      </p:sp>
      <p:sp>
        <p:nvSpPr>
          <p:cNvPr id="10" name="テキスト ボックス 9">
            <a:extLst>
              <a:ext uri="{FF2B5EF4-FFF2-40B4-BE49-F238E27FC236}">
                <a16:creationId xmlns="" xmlns:a16="http://schemas.microsoft.com/office/drawing/2014/main" id="{19A12BE9-E15C-4908-9665-3EC64E096889}"/>
              </a:ext>
            </a:extLst>
          </p:cNvPr>
          <p:cNvSpPr txBox="1"/>
          <p:nvPr/>
        </p:nvSpPr>
        <p:spPr>
          <a:xfrm>
            <a:off x="683568" y="5733256"/>
            <a:ext cx="3547120" cy="369332"/>
          </a:xfrm>
          <a:prstGeom prst="rect">
            <a:avLst/>
          </a:prstGeom>
          <a:noFill/>
        </p:spPr>
        <p:txBody>
          <a:bodyPr wrap="square" rtlCol="0">
            <a:spAutoFit/>
          </a:bodyPr>
          <a:lstStyle/>
          <a:p>
            <a:r>
              <a:rPr kumimoji="1" lang="ja-JP" altLang="en-US" dirty="0">
                <a:solidFill>
                  <a:srgbClr val="00B050"/>
                </a:solidFill>
              </a:rPr>
              <a:t>新築なった柏屋で日本料理を堪能</a:t>
            </a:r>
          </a:p>
        </p:txBody>
      </p:sp>
    </p:spTree>
    <p:extLst>
      <p:ext uri="{BB962C8B-B14F-4D97-AF65-F5344CB8AC3E}">
        <p14:creationId xmlns:p14="http://schemas.microsoft.com/office/powerpoint/2010/main" val="23991301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104927"/>
            <a:ext cx="8784976" cy="1143000"/>
          </a:xfrm>
        </p:spPr>
        <p:txBody>
          <a:bodyPr/>
          <a:lstStyle/>
          <a:p>
            <a:r>
              <a:rPr kumimoji="1" lang="en-US" altLang="ja-JP" sz="3600" dirty="0">
                <a:solidFill>
                  <a:srgbClr val="FF0000"/>
                </a:solidFill>
              </a:rPr>
              <a:t>8.</a:t>
            </a:r>
            <a:r>
              <a:rPr kumimoji="1" lang="ja-JP" altLang="en-US" sz="3600" dirty="0">
                <a:solidFill>
                  <a:srgbClr val="FF0000"/>
                </a:solidFill>
              </a:rPr>
              <a:t>　</a:t>
            </a:r>
            <a:r>
              <a:rPr kumimoji="1" lang="en-US" altLang="ja-JP" sz="3600" dirty="0">
                <a:solidFill>
                  <a:srgbClr val="FF0000"/>
                </a:solidFill>
              </a:rPr>
              <a:t>30</a:t>
            </a:r>
            <a:r>
              <a:rPr kumimoji="1" lang="ja-JP" altLang="en-US" sz="3600" dirty="0">
                <a:solidFill>
                  <a:srgbClr val="FF0000"/>
                </a:solidFill>
              </a:rPr>
              <a:t>年に向けての課題</a:t>
            </a:r>
          </a:p>
        </p:txBody>
      </p:sp>
      <p:sp>
        <p:nvSpPr>
          <p:cNvPr id="3" name="コンテンツ プレースホルダー 2"/>
          <p:cNvSpPr>
            <a:spLocks noGrp="1"/>
          </p:cNvSpPr>
          <p:nvPr>
            <p:ph idx="1"/>
          </p:nvPr>
        </p:nvSpPr>
        <p:spPr>
          <a:xfrm>
            <a:off x="179512" y="1196752"/>
            <a:ext cx="8507288" cy="5400600"/>
          </a:xfrm>
        </p:spPr>
        <p:txBody>
          <a:bodyPr/>
          <a:lstStyle/>
          <a:p>
            <a:pPr marL="0" indent="0">
              <a:buNone/>
            </a:pPr>
            <a:r>
              <a:rPr lang="ja-JP" altLang="en-US" sz="2000" b="1" dirty="0">
                <a:solidFill>
                  <a:srgbClr val="0070C0"/>
                </a:solidFill>
              </a:rPr>
              <a:t>都市にある環境資源　</a:t>
            </a:r>
            <a:r>
              <a:rPr lang="en-US" altLang="ja-JP" sz="2000" b="1" dirty="0">
                <a:solidFill>
                  <a:srgbClr val="FF3300"/>
                </a:solidFill>
              </a:rPr>
              <a:t>『</a:t>
            </a:r>
            <a:r>
              <a:rPr lang="ja-JP" altLang="en-US" sz="2000" b="1" dirty="0">
                <a:solidFill>
                  <a:srgbClr val="FF3300"/>
                </a:solidFill>
              </a:rPr>
              <a:t>多摩川</a:t>
            </a:r>
            <a:r>
              <a:rPr lang="en-US" altLang="ja-JP" sz="2000" b="1" dirty="0">
                <a:solidFill>
                  <a:srgbClr val="FF3300"/>
                </a:solidFill>
              </a:rPr>
              <a:t>』</a:t>
            </a:r>
            <a:r>
              <a:rPr lang="ja-JP" altLang="en-US" sz="2000" b="1" dirty="0">
                <a:solidFill>
                  <a:srgbClr val="FF3300"/>
                </a:solidFill>
              </a:rPr>
              <a:t>の魅力</a:t>
            </a:r>
            <a:endParaRPr lang="en-US" altLang="ja-JP" sz="2000" b="1" dirty="0">
              <a:solidFill>
                <a:srgbClr val="FF3300"/>
              </a:solidFill>
            </a:endParaRPr>
          </a:p>
          <a:p>
            <a:pPr marL="0" indent="0">
              <a:buNone/>
            </a:pPr>
            <a:r>
              <a:rPr lang="ja-JP" altLang="en-US" sz="2000" b="1" dirty="0"/>
              <a:t>　鮎が毎年５００万匹も遡上し、生物多様性を確認できる清流の保全・継承し、</a:t>
            </a:r>
          </a:p>
          <a:p>
            <a:pPr marL="0" indent="0">
              <a:buNone/>
            </a:pPr>
            <a:r>
              <a:rPr lang="ja-JP" altLang="en-US" sz="2000" b="1" dirty="0"/>
              <a:t>　だれもが楽しく学び、活動できる川に育て、地域づくりを進めたい</a:t>
            </a:r>
          </a:p>
          <a:p>
            <a:pPr marL="0" indent="0">
              <a:buNone/>
            </a:pPr>
            <a:r>
              <a:rPr lang="ja-JP" altLang="en-US" sz="2000" b="1" dirty="0"/>
              <a:t>　　　</a:t>
            </a:r>
            <a:r>
              <a:rPr lang="ja-JP" altLang="en-US" sz="2000" b="1" dirty="0">
                <a:solidFill>
                  <a:srgbClr val="00B050"/>
                </a:solidFill>
              </a:rPr>
              <a:t>みんなで共通の課題達成の強い意志を持ち続ける</a:t>
            </a:r>
          </a:p>
          <a:p>
            <a:pPr marL="0" indent="0">
              <a:buNone/>
            </a:pPr>
            <a:endParaRPr lang="ja-JP" altLang="en-US" sz="2000" b="1" dirty="0">
              <a:solidFill>
                <a:srgbClr val="00B050"/>
              </a:solidFill>
            </a:endParaRPr>
          </a:p>
          <a:p>
            <a:pPr marL="0" indent="0">
              <a:buNone/>
            </a:pPr>
            <a:r>
              <a:rPr lang="en-US" altLang="ja-JP" sz="2000" b="1" dirty="0">
                <a:solidFill>
                  <a:srgbClr val="0070C0"/>
                </a:solidFill>
              </a:rPr>
              <a:t>『</a:t>
            </a:r>
            <a:r>
              <a:rPr lang="ja-JP" altLang="en-US" sz="2000" b="1" dirty="0">
                <a:solidFill>
                  <a:srgbClr val="0070C0"/>
                </a:solidFill>
              </a:rPr>
              <a:t>場</a:t>
            </a:r>
            <a:r>
              <a:rPr lang="en-US" altLang="ja-JP" sz="2000" b="1" dirty="0">
                <a:solidFill>
                  <a:srgbClr val="0070C0"/>
                </a:solidFill>
              </a:rPr>
              <a:t>』</a:t>
            </a:r>
            <a:r>
              <a:rPr lang="ja-JP" altLang="en-US" sz="2000" b="1" dirty="0">
                <a:solidFill>
                  <a:srgbClr val="0070C0"/>
                </a:solidFill>
              </a:rPr>
              <a:t>の提供と交流プログラムの創造</a:t>
            </a:r>
          </a:p>
          <a:p>
            <a:pPr marL="0" indent="0">
              <a:buNone/>
            </a:pPr>
            <a:r>
              <a:rPr lang="ja-JP" altLang="en-US" sz="2000" b="1" dirty="0"/>
              <a:t>・そんな</a:t>
            </a:r>
            <a:r>
              <a:rPr lang="ja-JP" altLang="en-US" sz="2000" b="1" dirty="0">
                <a:solidFill>
                  <a:srgbClr val="FF0000"/>
                </a:solidFill>
              </a:rPr>
              <a:t>「多摩川の魅力」</a:t>
            </a:r>
            <a:r>
              <a:rPr lang="ja-JP" altLang="en-US" sz="2000" b="1" dirty="0"/>
              <a:t>を体験できる</a:t>
            </a:r>
            <a:r>
              <a:rPr lang="ja-JP" altLang="en-US" sz="2000" b="1" dirty="0">
                <a:solidFill>
                  <a:srgbClr val="FF0000"/>
                </a:solidFill>
              </a:rPr>
              <a:t>「カッパの川流れ」、「ラフティングボート体験会」</a:t>
            </a:r>
            <a:r>
              <a:rPr lang="ja-JP" altLang="en-US" sz="2000" b="1" dirty="0"/>
              <a:t>の開催、河川敷では他団体とコラボした</a:t>
            </a:r>
            <a:r>
              <a:rPr lang="ja-JP" altLang="en-US" sz="2000" b="1" dirty="0">
                <a:solidFill>
                  <a:srgbClr val="FF0000"/>
                </a:solidFill>
              </a:rPr>
              <a:t>「多摩川桜まつり」「多摩川秋祭り」「アウトドア防災キャンプ」</a:t>
            </a:r>
            <a:r>
              <a:rPr lang="ja-JP" altLang="en-US" sz="2000" b="1" dirty="0"/>
              <a:t>等親子で楽しめる</a:t>
            </a:r>
            <a:r>
              <a:rPr lang="ja-JP" altLang="en-US" sz="2000" b="1" dirty="0">
                <a:solidFill>
                  <a:srgbClr val="FF0000"/>
                </a:solidFill>
              </a:rPr>
              <a:t>「場づくり」</a:t>
            </a:r>
            <a:r>
              <a:rPr lang="ja-JP" altLang="en-US" sz="2000" b="1" dirty="0"/>
              <a:t>を提供。</a:t>
            </a:r>
          </a:p>
          <a:p>
            <a:pPr marL="0" indent="0">
              <a:buNone/>
            </a:pPr>
            <a:r>
              <a:rPr lang="ja-JP" altLang="en-US" sz="2000" b="1" dirty="0"/>
              <a:t>・多摩川源流の村との交流はじめ河川敷で諸団体と</a:t>
            </a:r>
            <a:r>
              <a:rPr lang="ja-JP" altLang="en-US" sz="2000" b="1" dirty="0">
                <a:solidFill>
                  <a:srgbClr val="FF0000"/>
                </a:solidFill>
              </a:rPr>
              <a:t>クリーンアップ交流</a:t>
            </a:r>
          </a:p>
          <a:p>
            <a:pPr marL="0" indent="0">
              <a:buNone/>
            </a:pPr>
            <a:r>
              <a:rPr lang="ja-JP" altLang="en-US" sz="2000" b="1" dirty="0">
                <a:solidFill>
                  <a:srgbClr val="FF0000"/>
                </a:solidFill>
              </a:rPr>
              <a:t>「川でつながる郷土づくり」が、ジャカルタお掃除クラブとの「国際交流事業」として発展した、さらに継続</a:t>
            </a:r>
          </a:p>
          <a:p>
            <a:pPr marL="0" indent="0">
              <a:buNone/>
            </a:pPr>
            <a:r>
              <a:rPr lang="ja-JP" altLang="en-US" sz="2000" b="1" dirty="0"/>
              <a:t>・地域</a:t>
            </a:r>
            <a:r>
              <a:rPr lang="en-US" altLang="ja-JP" sz="2000" b="1" dirty="0"/>
              <a:t>4</a:t>
            </a:r>
            <a:r>
              <a:rPr lang="ja-JP" altLang="en-US" sz="2000" b="1" dirty="0"/>
              <a:t>大学・</a:t>
            </a:r>
            <a:r>
              <a:rPr lang="en-US" altLang="ja-JP" sz="2000" b="1" dirty="0"/>
              <a:t>2</a:t>
            </a:r>
            <a:r>
              <a:rPr lang="ja-JP" altLang="en-US" sz="2000" b="1" dirty="0"/>
              <a:t>高校・中学校・小学校・保育園との体験学習連携活動</a:t>
            </a:r>
          </a:p>
          <a:p>
            <a:pPr marL="0" indent="0">
              <a:buNone/>
            </a:pPr>
            <a:r>
              <a:rPr lang="ja-JP" altLang="en-US" sz="2000" b="1" dirty="0"/>
              <a:t>　</a:t>
            </a:r>
          </a:p>
          <a:p>
            <a:pPr marL="0" indent="0">
              <a:buNone/>
            </a:pPr>
            <a:r>
              <a:rPr lang="ja-JP" altLang="en-US" sz="2000" b="1" dirty="0">
                <a:solidFill>
                  <a:srgbClr val="009900"/>
                </a:solidFill>
              </a:rPr>
              <a:t>　　諸団体との交流・連携をより広め「川でつながる郷土づくり」を更に展開</a:t>
            </a:r>
            <a:endParaRPr lang="ja-JP" altLang="en-US" sz="2000" dirty="0">
              <a:solidFill>
                <a:srgbClr val="009900"/>
              </a:solidFill>
            </a:endParaRPr>
          </a:p>
          <a:p>
            <a:endParaRPr kumimoji="1" lang="ja-JP" altLang="en-US" dirty="0"/>
          </a:p>
        </p:txBody>
      </p:sp>
    </p:spTree>
    <p:extLst>
      <p:ext uri="{BB962C8B-B14F-4D97-AF65-F5344CB8AC3E}">
        <p14:creationId xmlns:p14="http://schemas.microsoft.com/office/powerpoint/2010/main" val="21080551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18EAD616-C95B-436C-B69A-B73381674421}"/>
              </a:ext>
            </a:extLst>
          </p:cNvPr>
          <p:cNvSpPr>
            <a:spLocks noGrp="1"/>
          </p:cNvSpPr>
          <p:nvPr>
            <p:ph type="title"/>
          </p:nvPr>
        </p:nvSpPr>
        <p:spPr/>
        <p:txBody>
          <a:bodyPr/>
          <a:lstStyle/>
          <a:p>
            <a:r>
              <a:rPr kumimoji="1" lang="ja-JP" altLang="en-US" dirty="0">
                <a:solidFill>
                  <a:srgbClr val="FF0000"/>
                </a:solidFill>
              </a:rPr>
              <a:t>終わりにあたって</a:t>
            </a:r>
            <a:r>
              <a:rPr kumimoji="1" lang="en-US" altLang="ja-JP" dirty="0">
                <a:solidFill>
                  <a:srgbClr val="FF0000"/>
                </a:solidFill>
              </a:rPr>
              <a:t>(</a:t>
            </a:r>
            <a:r>
              <a:rPr kumimoji="1" lang="ja-JP" altLang="en-US" dirty="0">
                <a:solidFill>
                  <a:srgbClr val="FF0000"/>
                </a:solidFill>
              </a:rPr>
              <a:t>謝辞</a:t>
            </a:r>
            <a:r>
              <a:rPr kumimoji="1" lang="en-US" altLang="ja-JP" dirty="0">
                <a:solidFill>
                  <a:srgbClr val="FF0000"/>
                </a:solidFill>
              </a:rPr>
              <a:t>)</a:t>
            </a:r>
            <a:endParaRPr kumimoji="1" lang="ja-JP" altLang="en-US" dirty="0">
              <a:solidFill>
                <a:srgbClr val="FF0000"/>
              </a:solidFill>
            </a:endParaRPr>
          </a:p>
        </p:txBody>
      </p:sp>
      <p:sp>
        <p:nvSpPr>
          <p:cNvPr id="3" name="コンテンツ プレースホルダー 2">
            <a:extLst>
              <a:ext uri="{FF2B5EF4-FFF2-40B4-BE49-F238E27FC236}">
                <a16:creationId xmlns="" xmlns:a16="http://schemas.microsoft.com/office/drawing/2014/main" id="{0D583673-93D6-4194-80CF-7EC42F5B788F}"/>
              </a:ext>
            </a:extLst>
          </p:cNvPr>
          <p:cNvSpPr>
            <a:spLocks noGrp="1"/>
          </p:cNvSpPr>
          <p:nvPr>
            <p:ph idx="1"/>
          </p:nvPr>
        </p:nvSpPr>
        <p:spPr/>
        <p:txBody>
          <a:bodyPr/>
          <a:lstStyle/>
          <a:p>
            <a:pPr marL="0" indent="0">
              <a:buNone/>
            </a:pPr>
            <a:r>
              <a:rPr kumimoji="1" lang="ja-JP" altLang="en-US" sz="2800" dirty="0">
                <a:solidFill>
                  <a:srgbClr val="00B050"/>
                </a:solidFill>
              </a:rPr>
              <a:t>「二ヶ領せせらぎ館」</a:t>
            </a:r>
            <a:r>
              <a:rPr kumimoji="1" lang="ja-JP" altLang="en-US" sz="2800" dirty="0"/>
              <a:t>は、</a:t>
            </a:r>
            <a:r>
              <a:rPr lang="ja-JP" altLang="en-US" sz="2800" dirty="0">
                <a:solidFill>
                  <a:srgbClr val="FF0000"/>
                </a:solidFill>
              </a:rPr>
              <a:t>「多摩川の魅力」</a:t>
            </a:r>
            <a:r>
              <a:rPr lang="ja-JP" altLang="en-US" sz="2800" dirty="0"/>
              <a:t>を川崎市はじめ多摩川流域の人々に情報を発信していく活動拠点である</a:t>
            </a:r>
          </a:p>
          <a:p>
            <a:pPr marL="0" indent="0">
              <a:buNone/>
            </a:pPr>
            <a:endParaRPr lang="ja-JP" altLang="en-US" sz="2800" dirty="0"/>
          </a:p>
          <a:p>
            <a:pPr marL="0" indent="0">
              <a:buNone/>
            </a:pPr>
            <a:r>
              <a:rPr lang="ja-JP" altLang="en-US" sz="2800" dirty="0"/>
              <a:t>その拠点をこれまで長く提供していただき、かつ宿河原堰改築</a:t>
            </a:r>
            <a:r>
              <a:rPr lang="en-US" altLang="ja-JP" sz="2800" dirty="0"/>
              <a:t>20</a:t>
            </a:r>
            <a:r>
              <a:rPr lang="ja-JP" altLang="en-US" sz="2800" dirty="0"/>
              <a:t>周年記念の祝いの場で「</a:t>
            </a:r>
            <a:r>
              <a:rPr kumimoji="1" lang="ja-JP" altLang="en-US" sz="2800" dirty="0"/>
              <a:t>二ヶ領せせらぎ館</a:t>
            </a:r>
            <a:r>
              <a:rPr kumimoji="1" lang="en-US" altLang="ja-JP" sz="2800" dirty="0"/>
              <a:t>20</a:t>
            </a:r>
            <a:r>
              <a:rPr kumimoji="1" lang="ja-JP" altLang="en-US" sz="2800" dirty="0"/>
              <a:t>年の歩み」を発表する場を与えいただいた</a:t>
            </a:r>
            <a:r>
              <a:rPr kumimoji="1" lang="ja-JP" altLang="en-US" sz="2800" dirty="0">
                <a:solidFill>
                  <a:srgbClr val="0070C0"/>
                </a:solidFill>
              </a:rPr>
              <a:t>国交省京浜河川事務所の皆様</a:t>
            </a:r>
            <a:r>
              <a:rPr kumimoji="1" lang="ja-JP" altLang="en-US" sz="2800" dirty="0"/>
              <a:t>に厚く感謝申し上げます</a:t>
            </a:r>
          </a:p>
          <a:p>
            <a:pPr marL="0" indent="0">
              <a:buNone/>
            </a:pPr>
            <a:r>
              <a:rPr lang="ja-JP" altLang="en-US" sz="2800" dirty="0"/>
              <a:t>　　　　　　　</a:t>
            </a:r>
          </a:p>
          <a:p>
            <a:pPr marL="0" indent="0">
              <a:buNone/>
            </a:pPr>
            <a:r>
              <a:rPr lang="ja-JP" altLang="en-US" sz="2800" dirty="0"/>
              <a:t>　　　　　　　　ご清聴ありがとうごさいました</a:t>
            </a:r>
            <a:endParaRPr kumimoji="1" lang="ja-JP" altLang="en-US" sz="2800" dirty="0"/>
          </a:p>
        </p:txBody>
      </p:sp>
    </p:spTree>
    <p:extLst>
      <p:ext uri="{BB962C8B-B14F-4D97-AF65-F5344CB8AC3E}">
        <p14:creationId xmlns:p14="http://schemas.microsoft.com/office/powerpoint/2010/main" val="1942349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タイトル 1"/>
          <p:cNvSpPr>
            <a:spLocks noGrp="1"/>
          </p:cNvSpPr>
          <p:nvPr>
            <p:ph type="title"/>
          </p:nvPr>
        </p:nvSpPr>
        <p:spPr/>
        <p:txBody>
          <a:bodyPr/>
          <a:lstStyle/>
          <a:p>
            <a:r>
              <a:rPr lang="ja-JP" altLang="en-US" sz="4000" dirty="0">
                <a:solidFill>
                  <a:srgbClr val="FF0000"/>
                </a:solidFill>
              </a:rPr>
              <a:t>ニヶ領せせらぎ館</a:t>
            </a:r>
            <a:r>
              <a:rPr lang="en-US" altLang="ja-JP" sz="4000" dirty="0">
                <a:solidFill>
                  <a:srgbClr val="FF0000"/>
                </a:solidFill>
              </a:rPr>
              <a:t>10</a:t>
            </a:r>
            <a:r>
              <a:rPr lang="ja-JP" altLang="en-US" sz="4000" dirty="0">
                <a:solidFill>
                  <a:srgbClr val="FF0000"/>
                </a:solidFill>
              </a:rPr>
              <a:t>周年記念史</a:t>
            </a:r>
          </a:p>
        </p:txBody>
      </p:sp>
      <p:pic>
        <p:nvPicPr>
          <p:cNvPr id="49154" name="Picture 2" descr="C:\Users\t-s\Documents\2019_12_25\IMG_0002.jpg"/>
          <p:cNvPicPr>
            <a:picLocks noGrp="1" noChangeAspect="1" noChangeArrowheads="1"/>
          </p:cNvPicPr>
          <p:nvPr>
            <p:ph idx="1"/>
          </p:nvPr>
        </p:nvPicPr>
        <p:blipFill>
          <a:blip r:embed="rId2"/>
          <a:srcRect/>
          <a:stretch>
            <a:fillRect/>
          </a:stretch>
        </p:blipFill>
        <p:spPr>
          <a:xfrm>
            <a:off x="2700338" y="1214438"/>
            <a:ext cx="3906837" cy="5527675"/>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ja-JP" altLang="en-US" sz="4000" dirty="0">
                <a:solidFill>
                  <a:srgbClr val="FF0000"/>
                </a:solidFill>
              </a:rPr>
              <a:t>「</a:t>
            </a:r>
            <a:r>
              <a:rPr lang="en-US" altLang="ja-JP" sz="4000" dirty="0">
                <a:solidFill>
                  <a:srgbClr val="FF0000"/>
                </a:solidFill>
              </a:rPr>
              <a:t>10</a:t>
            </a:r>
            <a:r>
              <a:rPr lang="ja-JP" altLang="en-US" sz="4000" dirty="0">
                <a:solidFill>
                  <a:srgbClr val="FF0000"/>
                </a:solidFill>
              </a:rPr>
              <a:t>周年記念誌」あとがきより抜粋</a:t>
            </a:r>
          </a:p>
        </p:txBody>
      </p:sp>
      <p:sp>
        <p:nvSpPr>
          <p:cNvPr id="80899" name="Rectangle 3"/>
          <p:cNvSpPr>
            <a:spLocks noGrp="1" noChangeArrowheads="1"/>
          </p:cNvSpPr>
          <p:nvPr>
            <p:ph type="body" idx="1"/>
          </p:nvPr>
        </p:nvSpPr>
        <p:spPr/>
        <p:txBody>
          <a:bodyPr/>
          <a:lstStyle/>
          <a:p>
            <a:pPr>
              <a:lnSpc>
                <a:spcPct val="80000"/>
              </a:lnSpc>
            </a:pPr>
            <a:r>
              <a:rPr lang="ja-JP" altLang="en-US" sz="2300" dirty="0"/>
              <a:t>せせらぎ館の管理、運営も、当初のうちは行政の手助けを得ていたが、</a:t>
            </a:r>
            <a:r>
              <a:rPr lang="en-US" altLang="ja-JP" sz="2300" dirty="0"/>
              <a:t>NPO</a:t>
            </a:r>
            <a:r>
              <a:rPr lang="ja-JP" altLang="en-US" sz="2300" dirty="0"/>
              <a:t>として自立する段階で、事務局職員を雇用することになった。</a:t>
            </a:r>
            <a:r>
              <a:rPr lang="ja-JP" altLang="en-US" sz="2300" b="1" u="sng" dirty="0">
                <a:solidFill>
                  <a:srgbClr val="FF0000"/>
                </a:solidFill>
              </a:rPr>
              <a:t>初代事務局長は大学院新卒の</a:t>
            </a:r>
            <a:r>
              <a:rPr lang="en-US" altLang="ja-JP" sz="2300" b="1" u="sng" dirty="0">
                <a:solidFill>
                  <a:srgbClr val="FF0000"/>
                </a:solidFill>
              </a:rPr>
              <a:t>A.K.</a:t>
            </a:r>
            <a:r>
              <a:rPr lang="ja-JP" altLang="en-US" sz="2300" b="1" u="sng" dirty="0">
                <a:solidFill>
                  <a:srgbClr val="FF0000"/>
                </a:solidFill>
              </a:rPr>
              <a:t>さん</a:t>
            </a:r>
            <a:r>
              <a:rPr lang="ja-JP" altLang="en-US" sz="2300" b="1" dirty="0">
                <a:solidFill>
                  <a:srgbClr val="FF0000"/>
                </a:solidFill>
              </a:rPr>
              <a:t>。</a:t>
            </a:r>
            <a:r>
              <a:rPr lang="ja-JP" altLang="en-US" sz="2300" dirty="0"/>
              <a:t>世間並みの給与も支給できず、残業続きだった。それでも専門性を発揮して大変頑張った。</a:t>
            </a:r>
          </a:p>
          <a:p>
            <a:pPr marL="0" indent="0">
              <a:lnSpc>
                <a:spcPct val="80000"/>
              </a:lnSpc>
              <a:buNone/>
            </a:pPr>
            <a:endParaRPr lang="ja-JP" altLang="en-US" sz="2300" dirty="0"/>
          </a:p>
          <a:p>
            <a:pPr>
              <a:lnSpc>
                <a:spcPct val="80000"/>
              </a:lnSpc>
            </a:pPr>
            <a:r>
              <a:rPr lang="en-US" altLang="ja-JP" sz="2300" b="1" u="sng" dirty="0">
                <a:solidFill>
                  <a:srgbClr val="FF0000"/>
                </a:solidFill>
              </a:rPr>
              <a:t>2</a:t>
            </a:r>
            <a:r>
              <a:rPr lang="ja-JP" altLang="en-US" sz="2300" b="1" u="sng" dirty="0">
                <a:solidFill>
                  <a:srgbClr val="FF0000"/>
                </a:solidFill>
              </a:rPr>
              <a:t>代目が、現在の人呼んで「多摩川の魔女」、</a:t>
            </a:r>
            <a:r>
              <a:rPr lang="en-US" altLang="ja-JP" sz="2300" b="1" u="sng" dirty="0">
                <a:solidFill>
                  <a:srgbClr val="FF0000"/>
                </a:solidFill>
              </a:rPr>
              <a:t>M.S.</a:t>
            </a:r>
            <a:r>
              <a:rPr lang="ja-JP" altLang="en-US" sz="2300" b="1" u="sng" dirty="0">
                <a:solidFill>
                  <a:srgbClr val="FF0000"/>
                </a:solidFill>
              </a:rPr>
              <a:t>さん</a:t>
            </a:r>
            <a:r>
              <a:rPr lang="ja-JP" altLang="en-US" sz="2300" u="sng" dirty="0">
                <a:solidFill>
                  <a:srgbClr val="FF3300"/>
                </a:solidFill>
              </a:rPr>
              <a:t>。</a:t>
            </a:r>
            <a:r>
              <a:rPr lang="ja-JP" altLang="en-US" sz="2300" dirty="0"/>
              <a:t>それこそ、獅子奮迅の活動ぶりは、衆目の一致するところだ。ほかに非常勤事務局員のふたり。</a:t>
            </a:r>
            <a:r>
              <a:rPr lang="ja-JP" altLang="en-US" sz="2300" b="1" u="sng" dirty="0">
                <a:solidFill>
                  <a:srgbClr val="FF3300"/>
                </a:solidFill>
              </a:rPr>
              <a:t>細やかな心づかいがいきわたる</a:t>
            </a:r>
            <a:r>
              <a:rPr lang="en-US" altLang="ja-JP" sz="2300" b="1" u="sng" dirty="0">
                <a:solidFill>
                  <a:srgbClr val="FF3300"/>
                </a:solidFill>
              </a:rPr>
              <a:t>T.S.</a:t>
            </a:r>
            <a:r>
              <a:rPr lang="ja-JP" altLang="en-US" sz="2300" b="1" u="sng" dirty="0">
                <a:solidFill>
                  <a:srgbClr val="FF3300"/>
                </a:solidFill>
              </a:rPr>
              <a:t>さん、複雑な会計処理をこなす</a:t>
            </a:r>
            <a:r>
              <a:rPr lang="en-US" altLang="ja-JP" sz="2300" b="1" u="sng" dirty="0">
                <a:solidFill>
                  <a:srgbClr val="FF3300"/>
                </a:solidFill>
              </a:rPr>
              <a:t>N.M.</a:t>
            </a:r>
            <a:r>
              <a:rPr lang="ja-JP" altLang="en-US" sz="2300" b="1" u="sng" dirty="0">
                <a:solidFill>
                  <a:srgbClr val="FF3300"/>
                </a:solidFill>
              </a:rPr>
              <a:t>さん。</a:t>
            </a:r>
            <a:r>
              <a:rPr lang="ja-JP" altLang="en-US" sz="2300" dirty="0"/>
              <a:t>とにかく、時にはあの資料室の一角にこもって、パソコンのキーをたたいて奮闘する仲間があったればこそ、私たちは心おきなく、多摩川に熱中しつづけることができた。忘れてならないのは</a:t>
            </a:r>
            <a:r>
              <a:rPr lang="ja-JP" altLang="en-US" sz="2300" b="1" dirty="0">
                <a:solidFill>
                  <a:srgbClr val="FF0000"/>
                </a:solidFill>
              </a:rPr>
              <a:t>「</a:t>
            </a:r>
            <a:r>
              <a:rPr lang="ja-JP" altLang="en-US" sz="2300" b="1" u="sng" dirty="0">
                <a:solidFill>
                  <a:srgbClr val="FF0000"/>
                </a:solidFill>
              </a:rPr>
              <a:t>多摩川の玉手箱」でありたいと館運営の渾身の力を尽くした初代館長の</a:t>
            </a:r>
            <a:r>
              <a:rPr lang="en-US" altLang="ja-JP" sz="2300" b="1" u="sng" dirty="0">
                <a:solidFill>
                  <a:srgbClr val="FF0000"/>
                </a:solidFill>
              </a:rPr>
              <a:t>K.T.</a:t>
            </a:r>
            <a:r>
              <a:rPr lang="ja-JP" altLang="en-US" sz="2300" b="1" u="sng" dirty="0">
                <a:solidFill>
                  <a:srgbClr val="FF0000"/>
                </a:solidFill>
              </a:rPr>
              <a:t>さん</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CC62D589-F808-48F9-8C74-C1C38812143C}"/>
              </a:ext>
            </a:extLst>
          </p:cNvPr>
          <p:cNvSpPr>
            <a:spLocks noGrp="1"/>
          </p:cNvSpPr>
          <p:nvPr>
            <p:ph type="title"/>
          </p:nvPr>
        </p:nvSpPr>
        <p:spPr>
          <a:xfrm>
            <a:off x="277688" y="291480"/>
            <a:ext cx="8686800" cy="1143000"/>
          </a:xfrm>
        </p:spPr>
        <p:txBody>
          <a:bodyPr/>
          <a:lstStyle/>
          <a:p>
            <a:r>
              <a:rPr lang="ja-JP" altLang="en-US" dirty="0">
                <a:solidFill>
                  <a:srgbClr val="FF0000"/>
                </a:solidFill>
              </a:rPr>
              <a:t>２．ニヶ領せせらぎ来館者数の推移　　</a:t>
            </a:r>
          </a:p>
        </p:txBody>
      </p:sp>
      <p:graphicFrame>
        <p:nvGraphicFramePr>
          <p:cNvPr id="11" name="コンテンツ プレースホルダー 10">
            <a:extLst>
              <a:ext uri="{FF2B5EF4-FFF2-40B4-BE49-F238E27FC236}">
                <a16:creationId xmlns="" xmlns:a16="http://schemas.microsoft.com/office/drawing/2014/main" id="{97076447-28AD-4575-82B9-1484A258221A}"/>
              </a:ext>
            </a:extLst>
          </p:cNvPr>
          <p:cNvGraphicFramePr>
            <a:graphicFrameLocks noGrp="1"/>
          </p:cNvGraphicFramePr>
          <p:nvPr>
            <p:ph idx="1"/>
            <p:extLst>
              <p:ext uri="{D42A27DB-BD31-4B8C-83A1-F6EECF244321}">
                <p14:modId xmlns:p14="http://schemas.microsoft.com/office/powerpoint/2010/main" val="3317873065"/>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3" name="テキスト ボックス 2">
            <a:extLst>
              <a:ext uri="{FF2B5EF4-FFF2-40B4-BE49-F238E27FC236}">
                <a16:creationId xmlns="" xmlns:a16="http://schemas.microsoft.com/office/drawing/2014/main" id="{E3D06BD0-1901-476F-8702-8098147C0CD5}"/>
              </a:ext>
            </a:extLst>
          </p:cNvPr>
          <p:cNvSpPr txBox="1"/>
          <p:nvPr/>
        </p:nvSpPr>
        <p:spPr>
          <a:xfrm>
            <a:off x="7670968" y="2348880"/>
            <a:ext cx="1296144" cy="584775"/>
          </a:xfrm>
          <a:prstGeom prst="rect">
            <a:avLst/>
          </a:prstGeom>
          <a:noFill/>
        </p:spPr>
        <p:txBody>
          <a:bodyPr wrap="square" rtlCol="0">
            <a:spAutoFit/>
          </a:bodyPr>
          <a:lstStyle/>
          <a:p>
            <a:r>
              <a:rPr kumimoji="1" lang="ja-JP" altLang="en-US" dirty="0"/>
              <a:t>　</a:t>
            </a:r>
            <a:r>
              <a:rPr kumimoji="1" lang="en-US" altLang="ja-JP" sz="1400" dirty="0">
                <a:solidFill>
                  <a:srgbClr val="FF3300"/>
                </a:solidFill>
              </a:rPr>
              <a:t>50</a:t>
            </a:r>
            <a:r>
              <a:rPr kumimoji="1" lang="ja-JP" altLang="en-US" sz="1400" dirty="0">
                <a:solidFill>
                  <a:srgbClr val="FF3300"/>
                </a:solidFill>
              </a:rPr>
              <a:t>万人</a:t>
            </a:r>
          </a:p>
          <a:p>
            <a:r>
              <a:rPr lang="ja-JP" altLang="en-US" sz="1400" dirty="0">
                <a:solidFill>
                  <a:srgbClr val="FF3300"/>
                </a:solidFill>
              </a:rPr>
              <a:t>　　</a:t>
            </a:r>
            <a:r>
              <a:rPr kumimoji="1" lang="en-US" altLang="ja-JP" sz="1400" dirty="0"/>
              <a:t>2019.8.27</a:t>
            </a:r>
            <a:endParaRPr kumimoji="1" lang="ja-JP" altLang="en-US" sz="1400" dirty="0"/>
          </a:p>
        </p:txBody>
      </p:sp>
      <p:sp>
        <p:nvSpPr>
          <p:cNvPr id="4" name="テキスト ボックス 3">
            <a:extLst>
              <a:ext uri="{FF2B5EF4-FFF2-40B4-BE49-F238E27FC236}">
                <a16:creationId xmlns="" xmlns:a16="http://schemas.microsoft.com/office/drawing/2014/main" id="{2D2F16BF-B1DD-4D0E-8845-0AD18EFD1D83}"/>
              </a:ext>
            </a:extLst>
          </p:cNvPr>
          <p:cNvSpPr txBox="1"/>
          <p:nvPr/>
        </p:nvSpPr>
        <p:spPr>
          <a:xfrm>
            <a:off x="2195736" y="4725144"/>
            <a:ext cx="837024" cy="415498"/>
          </a:xfrm>
          <a:prstGeom prst="rect">
            <a:avLst/>
          </a:prstGeom>
          <a:noFill/>
        </p:spPr>
        <p:txBody>
          <a:bodyPr wrap="square" rtlCol="0">
            <a:spAutoFit/>
          </a:bodyPr>
          <a:lstStyle/>
          <a:p>
            <a:r>
              <a:rPr kumimoji="1" lang="en-US" altLang="ja-JP" sz="1050" dirty="0">
                <a:solidFill>
                  <a:srgbClr val="FF0000"/>
                </a:solidFill>
              </a:rPr>
              <a:t>10</a:t>
            </a:r>
            <a:r>
              <a:rPr kumimoji="1" lang="ja-JP" altLang="en-US" sz="1050" dirty="0">
                <a:solidFill>
                  <a:srgbClr val="FF0000"/>
                </a:solidFill>
              </a:rPr>
              <a:t>万人</a:t>
            </a:r>
            <a:r>
              <a:rPr kumimoji="1" lang="en-US" altLang="ja-JP" sz="1050" dirty="0"/>
              <a:t>2004.3.10</a:t>
            </a:r>
            <a:endParaRPr kumimoji="1" lang="ja-JP" altLang="en-US" sz="1050" dirty="0"/>
          </a:p>
        </p:txBody>
      </p:sp>
      <p:sp>
        <p:nvSpPr>
          <p:cNvPr id="5" name="テキスト ボックス 4">
            <a:extLst>
              <a:ext uri="{FF2B5EF4-FFF2-40B4-BE49-F238E27FC236}">
                <a16:creationId xmlns="" xmlns:a16="http://schemas.microsoft.com/office/drawing/2014/main" id="{0AB49327-AEB1-414C-8144-C461068EF3AB}"/>
              </a:ext>
            </a:extLst>
          </p:cNvPr>
          <p:cNvSpPr txBox="1"/>
          <p:nvPr/>
        </p:nvSpPr>
        <p:spPr>
          <a:xfrm>
            <a:off x="3590960" y="4149080"/>
            <a:ext cx="981040" cy="415498"/>
          </a:xfrm>
          <a:prstGeom prst="rect">
            <a:avLst/>
          </a:prstGeom>
          <a:noFill/>
        </p:spPr>
        <p:txBody>
          <a:bodyPr wrap="square" rtlCol="0">
            <a:spAutoFit/>
          </a:bodyPr>
          <a:lstStyle/>
          <a:p>
            <a:r>
              <a:rPr kumimoji="1" lang="en-US" altLang="ja-JP" sz="1050" dirty="0">
                <a:solidFill>
                  <a:srgbClr val="FF0000"/>
                </a:solidFill>
              </a:rPr>
              <a:t>20</a:t>
            </a:r>
            <a:r>
              <a:rPr kumimoji="1" lang="ja-JP" altLang="en-US" sz="1050" dirty="0">
                <a:solidFill>
                  <a:srgbClr val="FF0000"/>
                </a:solidFill>
              </a:rPr>
              <a:t>万人</a:t>
            </a:r>
          </a:p>
          <a:p>
            <a:r>
              <a:rPr lang="en-US" altLang="ja-JP" sz="1050" dirty="0"/>
              <a:t>2007.12.14</a:t>
            </a:r>
            <a:endParaRPr kumimoji="1" lang="ja-JP" altLang="en-US" sz="1050" dirty="0"/>
          </a:p>
        </p:txBody>
      </p:sp>
      <p:cxnSp>
        <p:nvCxnSpPr>
          <p:cNvPr id="9" name="直線矢印コネクタ 8">
            <a:extLst>
              <a:ext uri="{FF2B5EF4-FFF2-40B4-BE49-F238E27FC236}">
                <a16:creationId xmlns="" xmlns:a16="http://schemas.microsoft.com/office/drawing/2014/main" id="{E9E78000-A431-4C41-8EC8-F9E9138BC5BA}"/>
              </a:ext>
            </a:extLst>
          </p:cNvPr>
          <p:cNvCxnSpPr/>
          <p:nvPr/>
        </p:nvCxnSpPr>
        <p:spPr>
          <a:xfrm>
            <a:off x="3779912" y="3861048"/>
            <a:ext cx="0" cy="2880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3" name="図 12">
            <a:extLst>
              <a:ext uri="{FF2B5EF4-FFF2-40B4-BE49-F238E27FC236}">
                <a16:creationId xmlns="" xmlns:a16="http://schemas.microsoft.com/office/drawing/2014/main" id="{75AB1613-D23E-4A9A-A74E-3B403DF93584}"/>
              </a:ext>
            </a:extLst>
          </p:cNvPr>
          <p:cNvPicPr>
            <a:picLocks noChangeAspect="1"/>
          </p:cNvPicPr>
          <p:nvPr/>
        </p:nvPicPr>
        <p:blipFill>
          <a:blip r:embed="rId3"/>
          <a:stretch>
            <a:fillRect/>
          </a:stretch>
        </p:blipFill>
        <p:spPr>
          <a:xfrm>
            <a:off x="2833982" y="2348881"/>
            <a:ext cx="1401152" cy="934102"/>
          </a:xfrm>
          <a:prstGeom prst="rect">
            <a:avLst/>
          </a:prstGeom>
        </p:spPr>
      </p:pic>
      <p:sp>
        <p:nvSpPr>
          <p:cNvPr id="6" name="テキスト ボックス 5">
            <a:extLst>
              <a:ext uri="{FF2B5EF4-FFF2-40B4-BE49-F238E27FC236}">
                <a16:creationId xmlns="" xmlns:a16="http://schemas.microsoft.com/office/drawing/2014/main" id="{D6FCF493-4E84-4A73-A160-E23BC22AFC64}"/>
              </a:ext>
            </a:extLst>
          </p:cNvPr>
          <p:cNvSpPr txBox="1"/>
          <p:nvPr/>
        </p:nvSpPr>
        <p:spPr>
          <a:xfrm>
            <a:off x="176888" y="1340768"/>
            <a:ext cx="3747040" cy="577081"/>
          </a:xfrm>
          <a:prstGeom prst="rect">
            <a:avLst/>
          </a:prstGeom>
          <a:noFill/>
        </p:spPr>
        <p:txBody>
          <a:bodyPr wrap="square" rtlCol="0">
            <a:spAutoFit/>
          </a:bodyPr>
          <a:lstStyle/>
          <a:p>
            <a:r>
              <a:rPr lang="ja-JP" altLang="en-US" sz="1050" dirty="0"/>
              <a:t>開館時間　１０：００～１６：００　　</a:t>
            </a:r>
          </a:p>
          <a:p>
            <a:r>
              <a:rPr lang="ja-JP" altLang="en-US" sz="1050" dirty="0"/>
              <a:t>５月～８月の土・日・祝日は　９：００～１６：００</a:t>
            </a:r>
          </a:p>
          <a:p>
            <a:r>
              <a:rPr lang="ja-JP" altLang="en-US" sz="1050" dirty="0"/>
              <a:t>休館日：毎週月曜日（祝日の場合はその翌日）、第１・３水曜日</a:t>
            </a:r>
          </a:p>
        </p:txBody>
      </p:sp>
      <p:cxnSp>
        <p:nvCxnSpPr>
          <p:cNvPr id="19" name="直線矢印コネクタ 18">
            <a:extLst>
              <a:ext uri="{FF2B5EF4-FFF2-40B4-BE49-F238E27FC236}">
                <a16:creationId xmlns="" xmlns:a16="http://schemas.microsoft.com/office/drawing/2014/main" id="{787FE013-A63B-44F2-AD86-5C06DC4BCD74}"/>
              </a:ext>
            </a:extLst>
          </p:cNvPr>
          <p:cNvCxnSpPr/>
          <p:nvPr/>
        </p:nvCxnSpPr>
        <p:spPr>
          <a:xfrm>
            <a:off x="8319040" y="3068960"/>
            <a:ext cx="0" cy="6480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528922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1" name="コンテンツ プレースホルダー 1"/>
          <p:cNvSpPr>
            <a:spLocks noGrp="1"/>
          </p:cNvSpPr>
          <p:nvPr>
            <p:ph idx="1"/>
          </p:nvPr>
        </p:nvSpPr>
        <p:spPr/>
        <p:txBody>
          <a:bodyPr/>
          <a:lstStyle/>
          <a:p>
            <a:endParaRPr lang="ja-JP" altLang="en-US"/>
          </a:p>
        </p:txBody>
      </p:sp>
      <p:sp>
        <p:nvSpPr>
          <p:cNvPr id="51202" name="タイトル 2"/>
          <p:cNvSpPr>
            <a:spLocks noGrp="1"/>
          </p:cNvSpPr>
          <p:nvPr>
            <p:ph type="title"/>
          </p:nvPr>
        </p:nvSpPr>
        <p:spPr/>
        <p:txBody>
          <a:bodyPr/>
          <a:lstStyle/>
          <a:p>
            <a:r>
              <a:rPr lang="ja-JP" altLang="en-US"/>
              <a:t>　　　　　附和ふふわ</a:t>
            </a:r>
          </a:p>
        </p:txBody>
      </p:sp>
      <p:pic>
        <p:nvPicPr>
          <p:cNvPr id="51203" name="Picture 2" descr="C:\Users\t-s\Documents\2019_12_25\IMG_0001.jpg"/>
          <p:cNvPicPr>
            <a:picLocks noChangeAspect="1" noChangeArrowheads="1"/>
          </p:cNvPicPr>
          <p:nvPr/>
        </p:nvPicPr>
        <p:blipFill>
          <a:blip r:embed="rId2"/>
          <a:srcRect/>
          <a:stretch>
            <a:fillRect/>
          </a:stretch>
        </p:blipFill>
        <p:spPr bwMode="auto">
          <a:xfrm>
            <a:off x="755650" y="249238"/>
            <a:ext cx="4487863" cy="6348412"/>
          </a:xfrm>
          <a:prstGeom prst="rect">
            <a:avLst/>
          </a:prstGeom>
          <a:noFill/>
          <a:ln w="9525">
            <a:noFill/>
            <a:miter lim="800000"/>
            <a:headEnd/>
            <a:tailEnd/>
          </a:ln>
        </p:spPr>
      </p:pic>
      <p:sp>
        <p:nvSpPr>
          <p:cNvPr id="51204" name="テキスト ボックス 4"/>
          <p:cNvSpPr txBox="1">
            <a:spLocks noChangeArrowheads="1"/>
          </p:cNvSpPr>
          <p:nvPr/>
        </p:nvSpPr>
        <p:spPr bwMode="auto">
          <a:xfrm>
            <a:off x="5435600" y="836613"/>
            <a:ext cx="3240088" cy="1077912"/>
          </a:xfrm>
          <a:prstGeom prst="rect">
            <a:avLst/>
          </a:prstGeom>
          <a:noFill/>
          <a:ln w="9525">
            <a:noFill/>
            <a:miter lim="800000"/>
            <a:headEnd/>
            <a:tailEnd/>
          </a:ln>
        </p:spPr>
        <p:txBody>
          <a:bodyPr>
            <a:spAutoFit/>
          </a:bodyPr>
          <a:lstStyle/>
          <a:p>
            <a:pPr eaLnBrk="0" hangingPunct="0"/>
            <a:r>
              <a:rPr lang="en-US" altLang="ja-JP" sz="3200">
                <a:solidFill>
                  <a:srgbClr val="FF0000"/>
                </a:solidFill>
              </a:rPr>
              <a:t>20</a:t>
            </a:r>
            <a:r>
              <a:rPr lang="ja-JP" altLang="en-US" sz="3200">
                <a:solidFill>
                  <a:srgbClr val="FF0000"/>
                </a:solidFill>
              </a:rPr>
              <a:t>万人達成</a:t>
            </a:r>
          </a:p>
          <a:p>
            <a:pPr eaLnBrk="0" hangingPunct="0"/>
            <a:r>
              <a:rPr lang="en-US" altLang="ja-JP" sz="3200">
                <a:solidFill>
                  <a:srgbClr val="FF0000"/>
                </a:solidFill>
              </a:rPr>
              <a:t>2007</a:t>
            </a:r>
            <a:r>
              <a:rPr lang="ja-JP" altLang="en-US" sz="3200">
                <a:solidFill>
                  <a:srgbClr val="FF0000"/>
                </a:solidFill>
              </a:rPr>
              <a:t>年</a:t>
            </a:r>
            <a:r>
              <a:rPr lang="en-US" altLang="ja-JP" sz="3200">
                <a:solidFill>
                  <a:srgbClr val="FF0000"/>
                </a:solidFill>
              </a:rPr>
              <a:t>12</a:t>
            </a:r>
            <a:r>
              <a:rPr lang="ja-JP" altLang="en-US" sz="3200">
                <a:solidFill>
                  <a:srgbClr val="FF0000"/>
                </a:solidFill>
              </a:rPr>
              <a:t>月</a:t>
            </a:r>
            <a:r>
              <a:rPr lang="en-US" altLang="ja-JP" sz="3200">
                <a:solidFill>
                  <a:srgbClr val="FF0000"/>
                </a:solidFill>
              </a:rPr>
              <a:t>14</a:t>
            </a:r>
            <a:r>
              <a:rPr lang="ja-JP" altLang="en-US" sz="3200">
                <a:solidFill>
                  <a:srgbClr val="FF0000"/>
                </a:solidFill>
              </a:rPr>
              <a:t>日</a:t>
            </a:r>
          </a:p>
        </p:txBody>
      </p:sp>
      <p:sp>
        <p:nvSpPr>
          <p:cNvPr id="51205" name="テキスト ボックス 5"/>
          <p:cNvSpPr txBox="1">
            <a:spLocks noChangeArrowheads="1"/>
          </p:cNvSpPr>
          <p:nvPr/>
        </p:nvSpPr>
        <p:spPr bwMode="auto">
          <a:xfrm>
            <a:off x="5580063" y="3424238"/>
            <a:ext cx="3095625" cy="954087"/>
          </a:xfrm>
          <a:prstGeom prst="rect">
            <a:avLst/>
          </a:prstGeom>
          <a:noFill/>
          <a:ln w="9525">
            <a:noFill/>
            <a:miter lim="800000"/>
            <a:headEnd/>
            <a:tailEnd/>
          </a:ln>
        </p:spPr>
        <p:txBody>
          <a:bodyPr>
            <a:spAutoFit/>
          </a:bodyPr>
          <a:lstStyle/>
          <a:p>
            <a:pPr eaLnBrk="0" hangingPunct="0"/>
            <a:r>
              <a:rPr lang="en-US" altLang="ja-JP" sz="2800">
                <a:solidFill>
                  <a:srgbClr val="002060"/>
                </a:solidFill>
              </a:rPr>
              <a:t>10</a:t>
            </a:r>
            <a:r>
              <a:rPr lang="ja-JP" altLang="en-US" sz="2800">
                <a:solidFill>
                  <a:srgbClr val="002060"/>
                </a:solidFill>
              </a:rPr>
              <a:t>万人達成</a:t>
            </a:r>
          </a:p>
          <a:p>
            <a:pPr eaLnBrk="0" hangingPunct="0"/>
            <a:r>
              <a:rPr lang="en-US" altLang="ja-JP" sz="2800">
                <a:solidFill>
                  <a:srgbClr val="002060"/>
                </a:solidFill>
              </a:rPr>
              <a:t>2004</a:t>
            </a:r>
            <a:r>
              <a:rPr lang="ja-JP" altLang="en-US" sz="2800">
                <a:solidFill>
                  <a:srgbClr val="002060"/>
                </a:solidFill>
              </a:rPr>
              <a:t>年</a:t>
            </a:r>
            <a:r>
              <a:rPr lang="en-US" altLang="ja-JP" sz="2800">
                <a:solidFill>
                  <a:srgbClr val="002060"/>
                </a:solidFill>
              </a:rPr>
              <a:t>3</a:t>
            </a:r>
            <a:r>
              <a:rPr lang="ja-JP" altLang="en-US" sz="2800">
                <a:solidFill>
                  <a:srgbClr val="002060"/>
                </a:solidFill>
              </a:rPr>
              <a:t>月</a:t>
            </a:r>
            <a:r>
              <a:rPr lang="en-US" altLang="ja-JP" sz="2800">
                <a:solidFill>
                  <a:srgbClr val="002060"/>
                </a:solidFill>
              </a:rPr>
              <a:t>10</a:t>
            </a:r>
            <a:r>
              <a:rPr lang="ja-JP" altLang="en-US" sz="2800">
                <a:solidFill>
                  <a:srgbClr val="002060"/>
                </a:solidFill>
              </a:rPr>
              <a:t>日</a:t>
            </a:r>
          </a:p>
        </p:txBody>
      </p:sp>
      <p:sp>
        <p:nvSpPr>
          <p:cNvPr id="51207" name="Text Box 7"/>
          <p:cNvSpPr txBox="1">
            <a:spLocks noChangeArrowheads="1"/>
          </p:cNvSpPr>
          <p:nvPr/>
        </p:nvSpPr>
        <p:spPr bwMode="auto">
          <a:xfrm>
            <a:off x="5292725" y="5516563"/>
            <a:ext cx="3851275" cy="519112"/>
          </a:xfrm>
          <a:prstGeom prst="rect">
            <a:avLst/>
          </a:prstGeom>
          <a:noFill/>
          <a:ln w="9525">
            <a:noFill/>
            <a:miter lim="800000"/>
            <a:headEnd/>
            <a:tailEnd/>
          </a:ln>
          <a:effectLst/>
        </p:spPr>
        <p:txBody>
          <a:bodyPr>
            <a:spAutoFit/>
          </a:bodyPr>
          <a:lstStyle/>
          <a:p>
            <a:pPr>
              <a:spcBef>
                <a:spcPct val="50000"/>
              </a:spcBef>
            </a:pPr>
            <a:r>
              <a:rPr lang="ja-JP" altLang="en-US" sz="2800" dirty="0">
                <a:solidFill>
                  <a:srgbClr val="009900"/>
                </a:solidFill>
              </a:rPr>
              <a:t>開館日</a:t>
            </a:r>
            <a:r>
              <a:rPr lang="en-US" altLang="ja-JP" sz="2800" dirty="0">
                <a:solidFill>
                  <a:srgbClr val="009900"/>
                </a:solidFill>
              </a:rPr>
              <a:t>1999</a:t>
            </a:r>
            <a:r>
              <a:rPr lang="ja-JP" altLang="en-US" sz="2800" dirty="0">
                <a:solidFill>
                  <a:srgbClr val="009900"/>
                </a:solidFill>
              </a:rPr>
              <a:t>年</a:t>
            </a:r>
            <a:r>
              <a:rPr lang="en-US" altLang="ja-JP" sz="2800" dirty="0">
                <a:solidFill>
                  <a:srgbClr val="009900"/>
                </a:solidFill>
              </a:rPr>
              <a:t>4</a:t>
            </a:r>
            <a:r>
              <a:rPr lang="ja-JP" altLang="en-US" sz="2800" dirty="0">
                <a:solidFill>
                  <a:srgbClr val="009900"/>
                </a:solidFill>
              </a:rPr>
              <a:t>月</a:t>
            </a:r>
            <a:r>
              <a:rPr lang="en-US" altLang="ja-JP" sz="2800" dirty="0">
                <a:solidFill>
                  <a:srgbClr val="009900"/>
                </a:solidFill>
              </a:rPr>
              <a:t>1</a:t>
            </a:r>
            <a:r>
              <a:rPr lang="ja-JP" altLang="en-US" sz="2800" dirty="0">
                <a:solidFill>
                  <a:srgbClr val="009900"/>
                </a:solidFill>
              </a:rPr>
              <a:t>日</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タイトル 3"/>
          <p:cNvSpPr>
            <a:spLocks noGrp="1"/>
          </p:cNvSpPr>
          <p:nvPr>
            <p:ph type="title"/>
          </p:nvPr>
        </p:nvSpPr>
        <p:spPr/>
        <p:txBody>
          <a:bodyPr/>
          <a:lstStyle/>
          <a:p>
            <a:r>
              <a:rPr lang="ja-JP" altLang="en-US" sz="4000" dirty="0">
                <a:solidFill>
                  <a:srgbClr val="FF3300"/>
                </a:solidFill>
              </a:rPr>
              <a:t>来館者</a:t>
            </a:r>
            <a:r>
              <a:rPr lang="en-US" altLang="ja-JP" sz="4000" dirty="0">
                <a:solidFill>
                  <a:srgbClr val="FF3300"/>
                </a:solidFill>
              </a:rPr>
              <a:t>50</a:t>
            </a:r>
            <a:r>
              <a:rPr lang="ja-JP" altLang="en-US" sz="4000" dirty="0">
                <a:solidFill>
                  <a:srgbClr val="FF3300"/>
                </a:solidFill>
              </a:rPr>
              <a:t>万人達成　</a:t>
            </a:r>
            <a:r>
              <a:rPr lang="en-US" altLang="ja-JP" sz="2800" dirty="0">
                <a:solidFill>
                  <a:srgbClr val="0070C0"/>
                </a:solidFill>
              </a:rPr>
              <a:t>2019.8.27</a:t>
            </a:r>
            <a:endParaRPr lang="ja-JP" altLang="en-US" sz="2800" dirty="0">
              <a:solidFill>
                <a:srgbClr val="0070C0"/>
              </a:solidFill>
            </a:endParaRPr>
          </a:p>
        </p:txBody>
      </p:sp>
      <p:pic>
        <p:nvPicPr>
          <p:cNvPr id="2" name="コンテンツ プレースホルダー 1">
            <a:extLst>
              <a:ext uri="{FF2B5EF4-FFF2-40B4-BE49-F238E27FC236}">
                <a16:creationId xmlns="" xmlns:a16="http://schemas.microsoft.com/office/drawing/2014/main" id="{B65788FF-C882-4EE9-AF1C-E25789D3C23F}"/>
              </a:ext>
            </a:extLst>
          </p:cNvPr>
          <p:cNvPicPr>
            <a:picLocks noGrp="1" noChangeAspect="1"/>
          </p:cNvPicPr>
          <p:nvPr>
            <p:ph sz="half" idx="1"/>
          </p:nvPr>
        </p:nvPicPr>
        <p:blipFill>
          <a:blip r:embed="rId2"/>
          <a:stretch>
            <a:fillRect/>
          </a:stretch>
        </p:blipFill>
        <p:spPr>
          <a:xfrm>
            <a:off x="238424" y="2204864"/>
            <a:ext cx="4549600" cy="3412200"/>
          </a:xfrm>
          <a:prstGeom prst="rect">
            <a:avLst/>
          </a:prstGeom>
        </p:spPr>
      </p:pic>
      <p:sp>
        <p:nvSpPr>
          <p:cNvPr id="53251" name="コンテンツ プレースホルダー 5"/>
          <p:cNvSpPr>
            <a:spLocks noGrp="1"/>
          </p:cNvSpPr>
          <p:nvPr>
            <p:ph sz="quarter" idx="2"/>
          </p:nvPr>
        </p:nvSpPr>
        <p:spPr>
          <a:xfrm>
            <a:off x="4788024" y="1228008"/>
            <a:ext cx="4248472" cy="2185988"/>
          </a:xfrm>
        </p:spPr>
        <p:txBody>
          <a:bodyPr/>
          <a:lstStyle/>
          <a:p>
            <a:pPr marL="0" indent="0">
              <a:buNone/>
            </a:pPr>
            <a:r>
              <a:rPr lang="ja-JP" altLang="en-US" sz="1800" b="1" dirty="0">
                <a:latin typeface="+mj-ea"/>
                <a:ea typeface="+mj-ea"/>
              </a:rPr>
              <a:t>記念すべき</a:t>
            </a:r>
            <a:r>
              <a:rPr lang="en-US" altLang="ja-JP" sz="1800" b="1" dirty="0">
                <a:latin typeface="+mj-ea"/>
                <a:ea typeface="+mj-ea"/>
              </a:rPr>
              <a:t>50</a:t>
            </a:r>
            <a:r>
              <a:rPr lang="ja-JP" altLang="en-US" sz="1800" b="1" dirty="0">
                <a:latin typeface="+mj-ea"/>
                <a:ea typeface="+mj-ea"/>
              </a:rPr>
              <a:t>万人目の来館者は、近隣のそらまめ保育園の園児の皆さんでした</a:t>
            </a:r>
          </a:p>
          <a:p>
            <a:pPr marL="0" indent="0">
              <a:buNone/>
            </a:pPr>
            <a:r>
              <a:rPr lang="ja-JP" altLang="en-US" sz="1800" b="1" dirty="0">
                <a:latin typeface="+mj-ea"/>
                <a:ea typeface="+mj-ea"/>
              </a:rPr>
              <a:t>皆んなでくす玉を割り、お祝いしました</a:t>
            </a:r>
          </a:p>
        </p:txBody>
      </p:sp>
      <p:pic>
        <p:nvPicPr>
          <p:cNvPr id="3" name="コンテンツ プレースホルダー 2">
            <a:extLst>
              <a:ext uri="{FF2B5EF4-FFF2-40B4-BE49-F238E27FC236}">
                <a16:creationId xmlns="" xmlns:a16="http://schemas.microsoft.com/office/drawing/2014/main" id="{D8CD54DB-7622-4395-B5E7-18ECEEE53074}"/>
              </a:ext>
            </a:extLst>
          </p:cNvPr>
          <p:cNvPicPr>
            <a:picLocks noGrp="1" noChangeAspect="1"/>
          </p:cNvPicPr>
          <p:nvPr>
            <p:ph sz="quarter" idx="3"/>
          </p:nvPr>
        </p:nvPicPr>
        <p:blipFill>
          <a:blip r:embed="rId3"/>
          <a:stretch>
            <a:fillRect/>
          </a:stretch>
        </p:blipFill>
        <p:spPr>
          <a:xfrm>
            <a:off x="5076056" y="2492896"/>
            <a:ext cx="2952327" cy="3936436"/>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タイトル 1"/>
          <p:cNvSpPr>
            <a:spLocks noGrp="1"/>
          </p:cNvSpPr>
          <p:nvPr>
            <p:ph type="title"/>
          </p:nvPr>
        </p:nvSpPr>
        <p:spPr/>
        <p:txBody>
          <a:bodyPr/>
          <a:lstStyle/>
          <a:p>
            <a:r>
              <a:rPr lang="ja-JP" altLang="en-US" sz="4000" dirty="0">
                <a:solidFill>
                  <a:srgbClr val="FF0000"/>
                </a:solidFill>
              </a:rPr>
              <a:t>来館者</a:t>
            </a:r>
            <a:r>
              <a:rPr lang="en-US" altLang="ja-JP" sz="4000" dirty="0">
                <a:solidFill>
                  <a:srgbClr val="FF0000"/>
                </a:solidFill>
              </a:rPr>
              <a:t>50</a:t>
            </a:r>
            <a:r>
              <a:rPr lang="ja-JP" altLang="en-US" sz="4000" dirty="0">
                <a:solidFill>
                  <a:srgbClr val="FF0000"/>
                </a:solidFill>
              </a:rPr>
              <a:t>万人達成表彰式　　</a:t>
            </a:r>
            <a:r>
              <a:rPr lang="en-US" altLang="ja-JP" sz="2800" dirty="0">
                <a:solidFill>
                  <a:srgbClr val="0070C0"/>
                </a:solidFill>
              </a:rPr>
              <a:t>2019.9.1</a:t>
            </a:r>
            <a:endParaRPr lang="ja-JP" altLang="en-US" sz="2800" dirty="0">
              <a:solidFill>
                <a:srgbClr val="0070C0"/>
              </a:solidFill>
            </a:endParaRPr>
          </a:p>
        </p:txBody>
      </p:sp>
      <p:sp>
        <p:nvSpPr>
          <p:cNvPr id="52228" name="Rectangle 4"/>
          <p:cNvSpPr>
            <a:spLocks noGrp="1" noChangeArrowheads="1"/>
          </p:cNvSpPr>
          <p:nvPr>
            <p:ph sz="half" idx="4294967295"/>
          </p:nvPr>
        </p:nvSpPr>
        <p:spPr>
          <a:xfrm>
            <a:off x="468313" y="1628775"/>
            <a:ext cx="4038600" cy="4525963"/>
          </a:xfrm>
        </p:spPr>
        <p:txBody>
          <a:bodyPr/>
          <a:lstStyle/>
          <a:p>
            <a:endParaRPr lang="ja-JP" altLang="en-US" sz="2800"/>
          </a:p>
        </p:txBody>
      </p:sp>
      <p:sp>
        <p:nvSpPr>
          <p:cNvPr id="52229" name="Rectangle 5"/>
          <p:cNvSpPr>
            <a:spLocks noGrp="1" noChangeArrowheads="1"/>
          </p:cNvSpPr>
          <p:nvPr>
            <p:ph sz="quarter" idx="4294967295"/>
          </p:nvPr>
        </p:nvSpPr>
        <p:spPr>
          <a:xfrm>
            <a:off x="4643438" y="1628775"/>
            <a:ext cx="4038600" cy="2185988"/>
          </a:xfrm>
        </p:spPr>
        <p:txBody>
          <a:bodyPr/>
          <a:lstStyle/>
          <a:p>
            <a:endParaRPr lang="ja-JP" altLang="en-US" sz="2400"/>
          </a:p>
        </p:txBody>
      </p:sp>
      <p:sp>
        <p:nvSpPr>
          <p:cNvPr id="52230" name="Rectangle 6"/>
          <p:cNvSpPr>
            <a:spLocks noGrp="1" noChangeArrowheads="1"/>
          </p:cNvSpPr>
          <p:nvPr>
            <p:ph sz="quarter" idx="4294967295"/>
          </p:nvPr>
        </p:nvSpPr>
        <p:spPr>
          <a:xfrm>
            <a:off x="4643438" y="3933825"/>
            <a:ext cx="4038600" cy="2187575"/>
          </a:xfrm>
        </p:spPr>
        <p:txBody>
          <a:bodyPr/>
          <a:lstStyle/>
          <a:p>
            <a:endParaRPr lang="ja-JP" altLang="en-US" sz="2400"/>
          </a:p>
        </p:txBody>
      </p:sp>
      <p:pic>
        <p:nvPicPr>
          <p:cNvPr id="52232" name="Picture 8" descr="S0116756"/>
          <p:cNvPicPr>
            <a:picLocks noChangeAspect="1" noChangeArrowheads="1"/>
          </p:cNvPicPr>
          <p:nvPr/>
        </p:nvPicPr>
        <p:blipFill>
          <a:blip r:embed="rId2"/>
          <a:srcRect/>
          <a:stretch>
            <a:fillRect/>
          </a:stretch>
        </p:blipFill>
        <p:spPr bwMode="auto">
          <a:xfrm>
            <a:off x="179388" y="1196975"/>
            <a:ext cx="5040312" cy="3781425"/>
          </a:xfrm>
          <a:prstGeom prst="rect">
            <a:avLst/>
          </a:prstGeom>
          <a:noFill/>
        </p:spPr>
      </p:pic>
      <p:pic>
        <p:nvPicPr>
          <p:cNvPr id="52234" name="Picture 10" descr="S0046742"/>
          <p:cNvPicPr>
            <a:picLocks noChangeAspect="1" noChangeArrowheads="1"/>
          </p:cNvPicPr>
          <p:nvPr/>
        </p:nvPicPr>
        <p:blipFill>
          <a:blip r:embed="rId3"/>
          <a:srcRect/>
          <a:stretch>
            <a:fillRect/>
          </a:stretch>
        </p:blipFill>
        <p:spPr bwMode="auto">
          <a:xfrm>
            <a:off x="5364163" y="1125538"/>
            <a:ext cx="3095625" cy="2320925"/>
          </a:xfrm>
          <a:prstGeom prst="rect">
            <a:avLst/>
          </a:prstGeom>
          <a:noFill/>
        </p:spPr>
      </p:pic>
      <p:pic>
        <p:nvPicPr>
          <p:cNvPr id="52236" name="Picture 12" descr="S0126757"/>
          <p:cNvPicPr>
            <a:picLocks noChangeAspect="1" noChangeArrowheads="1"/>
          </p:cNvPicPr>
          <p:nvPr/>
        </p:nvPicPr>
        <p:blipFill>
          <a:blip r:embed="rId4"/>
          <a:srcRect/>
          <a:stretch>
            <a:fillRect/>
          </a:stretch>
        </p:blipFill>
        <p:spPr bwMode="auto">
          <a:xfrm>
            <a:off x="5903913" y="3500438"/>
            <a:ext cx="1944687" cy="2592387"/>
          </a:xfrm>
          <a:prstGeom prst="rect">
            <a:avLst/>
          </a:prstGeom>
          <a:noFill/>
        </p:spPr>
      </p:pic>
      <p:pic>
        <p:nvPicPr>
          <p:cNvPr id="52238" name="Picture 14" descr="S0186771"/>
          <p:cNvPicPr>
            <a:picLocks noChangeAspect="1" noChangeArrowheads="1"/>
          </p:cNvPicPr>
          <p:nvPr/>
        </p:nvPicPr>
        <p:blipFill>
          <a:blip r:embed="rId5"/>
          <a:srcRect/>
          <a:stretch>
            <a:fillRect/>
          </a:stretch>
        </p:blipFill>
        <p:spPr bwMode="auto">
          <a:xfrm>
            <a:off x="1476375" y="4508500"/>
            <a:ext cx="2520950" cy="1890713"/>
          </a:xfrm>
          <a:prstGeom prst="rect">
            <a:avLst/>
          </a:prstGeom>
          <a:noFill/>
        </p:spPr>
      </p:pic>
      <p:sp>
        <p:nvSpPr>
          <p:cNvPr id="52239" name="Text Box 15"/>
          <p:cNvSpPr txBox="1">
            <a:spLocks noChangeArrowheads="1"/>
          </p:cNvSpPr>
          <p:nvPr/>
        </p:nvSpPr>
        <p:spPr bwMode="auto">
          <a:xfrm>
            <a:off x="1258888" y="4508500"/>
            <a:ext cx="3384550" cy="366713"/>
          </a:xfrm>
          <a:prstGeom prst="rect">
            <a:avLst/>
          </a:prstGeom>
          <a:noFill/>
          <a:ln w="9525">
            <a:noFill/>
            <a:miter lim="800000"/>
            <a:headEnd/>
            <a:tailEnd/>
          </a:ln>
          <a:effectLst/>
        </p:spPr>
        <p:txBody>
          <a:bodyPr>
            <a:spAutoFit/>
          </a:bodyPr>
          <a:lstStyle/>
          <a:p>
            <a:pPr>
              <a:spcBef>
                <a:spcPct val="50000"/>
              </a:spcBef>
            </a:pPr>
            <a:r>
              <a:rPr lang="ja-JP" altLang="en-US" dirty="0">
                <a:solidFill>
                  <a:srgbClr val="FF0000"/>
                </a:solidFill>
              </a:rPr>
              <a:t>第</a:t>
            </a:r>
            <a:r>
              <a:rPr lang="en-US" altLang="ja-JP" dirty="0">
                <a:solidFill>
                  <a:srgbClr val="FF0000"/>
                </a:solidFill>
              </a:rPr>
              <a:t>17</a:t>
            </a:r>
            <a:r>
              <a:rPr lang="ja-JP" altLang="en-US" dirty="0">
                <a:solidFill>
                  <a:srgbClr val="FF0000"/>
                </a:solidFill>
              </a:rPr>
              <a:t>回多摩川夕涼みコンサート </a:t>
            </a:r>
          </a:p>
        </p:txBody>
      </p:sp>
    </p:spTree>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ウェーブ">
  <a:themeElements>
    <a:clrScheme name="ウェーブ">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ウェーブ">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ウェーブ">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3.xml><?xml version="1.0" encoding="utf-8"?>
<a:theme xmlns:a="http://schemas.openxmlformats.org/drawingml/2006/main" name="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5727</TotalTime>
  <Words>1070</Words>
  <Application>Microsoft Office PowerPoint</Application>
  <PresentationFormat>画面に合わせる (4:3)</PresentationFormat>
  <Paragraphs>255</Paragraphs>
  <Slides>33</Slides>
  <Notes>4</Notes>
  <HiddenSlides>0</HiddenSlides>
  <MMClips>0</MMClips>
  <ScaleCrop>false</ScaleCrop>
  <HeadingPairs>
    <vt:vector size="4" baseType="variant">
      <vt:variant>
        <vt:lpstr>テーマ</vt:lpstr>
      </vt:variant>
      <vt:variant>
        <vt:i4>3</vt:i4>
      </vt:variant>
      <vt:variant>
        <vt:lpstr>スライド タイトル</vt:lpstr>
      </vt:variant>
      <vt:variant>
        <vt:i4>33</vt:i4>
      </vt:variant>
    </vt:vector>
  </HeadingPairs>
  <TitlesOfParts>
    <vt:vector size="36" baseType="lpstr">
      <vt:lpstr>標準デザイン</vt:lpstr>
      <vt:lpstr>ウェーブ</vt:lpstr>
      <vt:lpstr>1_標準デザイン</vt:lpstr>
      <vt:lpstr>ニヶ領宿河原堰改築20年記念講演会資料</vt:lpstr>
      <vt:lpstr>　</vt:lpstr>
      <vt:lpstr>1.「ニヶ領せせらぎ館」「NPO法人多摩川エコミュージアム」の 設立の経緯と目的</vt:lpstr>
      <vt:lpstr>ニヶ領せせらぎ館10周年記念史</vt:lpstr>
      <vt:lpstr>「10周年記念誌」あとがきより抜粋</vt:lpstr>
      <vt:lpstr>２．ニヶ領せせらぎ来館者数の推移　　</vt:lpstr>
      <vt:lpstr>　　　　　附和ふふわ</vt:lpstr>
      <vt:lpstr>来館者50万人達成　2019.8.27</vt:lpstr>
      <vt:lpstr>来館者50万人達成表彰式　　2019.9.1</vt:lpstr>
      <vt:lpstr>3.歴代の館長・代表理事</vt:lpstr>
      <vt:lpstr>故長島　保氏を偲ぶ　2018年11月11日ご逝去(83歳)</vt:lpstr>
      <vt:lpstr>ニヶ領せせらぎ館を支えるひと、ひと、ひと</vt:lpstr>
      <vt:lpstr>現在活躍するニヶ領せせらぎ館の ボランティア受付スタッフ</vt:lpstr>
      <vt:lpstr>4.開館から10年の歩み 1999年～2009年</vt:lpstr>
      <vt:lpstr>10年目から20年までの歩み 2010年～2019年</vt:lpstr>
      <vt:lpstr>5.活動分野と実績 「多摩川エコミュージアムプランの推進」　　　　　　　　　　　　　　　　　　　　　　　　　　　　　　　　　　　　　　　　　　　　　　　　　　　　 人をつなげる森と川 ～二ヶ領せせらぎ館を『まちの広場に』～</vt:lpstr>
      <vt:lpstr>『多摩川の魅力』」を実感してもらう-1</vt:lpstr>
      <vt:lpstr>PowerPoint プレゼンテーション</vt:lpstr>
      <vt:lpstr>『川でつながる』郷土作り-1　【源流との交流】</vt:lpstr>
      <vt:lpstr>PowerPoint プレゼンテーション</vt:lpstr>
      <vt:lpstr>6.成果物で見る歩み－1</vt:lpstr>
      <vt:lpstr>成果物で見る歩み－2</vt:lpstr>
      <vt:lpstr>成果物で見る歩み－3</vt:lpstr>
      <vt:lpstr>成果物で見る歩み－4</vt:lpstr>
      <vt:lpstr>PowerPoint プレゼンテーション</vt:lpstr>
      <vt:lpstr>せせらぎ館をより楽しく ｰ2 </vt:lpstr>
      <vt:lpstr>二ヶ領せせらぎ館のホームページ</vt:lpstr>
      <vt:lpstr>7.主な受賞歴</vt:lpstr>
      <vt:lpstr>二ヶ領せせらぎ館を街の広場に</vt:lpstr>
      <vt:lpstr>当初の目的以外の予期せぬ波及効果　　　　　　　　　　　　　　　　　　　　　　　　　　　　　　　　　　　　　　　　　　　　　　　　　　　　　　　　　　　　　　　　　　　　　「川でつながるジャカルタとの国際交流事業」　</vt:lpstr>
      <vt:lpstr>95人の会員とのつながり・連携</vt:lpstr>
      <vt:lpstr>8.　30年に向けての課題</vt:lpstr>
      <vt:lpstr>終わりにあたって(謝辞)</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報告内容</dc:title>
  <dc:creator>mike</dc:creator>
  <cp:lastModifiedBy>事務局１</cp:lastModifiedBy>
  <cp:revision>423</cp:revision>
  <cp:lastPrinted>2020-01-11T06:16:05Z</cp:lastPrinted>
  <dcterms:created xsi:type="dcterms:W3CDTF">2015-01-15T05:29:59Z</dcterms:created>
  <dcterms:modified xsi:type="dcterms:W3CDTF">2022-02-17T03:49:14Z</dcterms:modified>
</cp:coreProperties>
</file>